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7" r:id="rId4"/>
    <p:sldId id="281" r:id="rId5"/>
    <p:sldId id="282" r:id="rId6"/>
    <p:sldId id="283" r:id="rId7"/>
    <p:sldId id="284" r:id="rId8"/>
    <p:sldId id="280" r:id="rId9"/>
    <p:sldId id="285" r:id="rId10"/>
    <p:sldId id="286" r:id="rId11"/>
    <p:sldId id="279" r:id="rId12"/>
    <p:sldId id="264" r:id="rId13"/>
    <p:sldId id="265" r:id="rId14"/>
    <p:sldId id="266" r:id="rId15"/>
    <p:sldId id="259" r:id="rId16"/>
    <p:sldId id="270" r:id="rId17"/>
    <p:sldId id="277" r:id="rId18"/>
    <p:sldId id="278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8" userDrawn="1">
          <p15:clr>
            <a:srgbClr val="A4A3A4"/>
          </p15:clr>
        </p15:guide>
        <p15:guide id="2" pos="6176" userDrawn="1">
          <p15:clr>
            <a:srgbClr val="A4A3A4"/>
          </p15:clr>
        </p15:guide>
        <p15:guide id="3" orient="horz" pos="1253" userDrawn="1">
          <p15:clr>
            <a:srgbClr val="A4A3A4"/>
          </p15:clr>
        </p15:guide>
        <p15:guide id="4" orient="horz" pos="26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227"/>
    <a:srgbClr val="706A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39" autoAdjust="0"/>
    <p:restoredTop sz="94650" autoAdjust="0"/>
  </p:normalViewPr>
  <p:slideViewPr>
    <p:cSldViewPr snapToGrid="0" showGuides="1">
      <p:cViewPr>
        <p:scale>
          <a:sx n="66" d="100"/>
          <a:sy n="66" d="100"/>
        </p:scale>
        <p:origin x="429" y="192"/>
      </p:cViewPr>
      <p:guideLst>
        <p:guide orient="horz" pos="1638"/>
        <p:guide pos="6176"/>
        <p:guide orient="horz" pos="1253"/>
        <p:guide orient="horz" pos="2659"/>
      </p:guideLst>
    </p:cSldViewPr>
  </p:slideViewPr>
  <p:outlineViewPr>
    <p:cViewPr>
      <p:scale>
        <a:sx n="33" d="100"/>
        <a:sy n="33" d="100"/>
      </p:scale>
      <p:origin x="0" y="-172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jpeg>
</file>

<file path=ppt/media/image4.jpeg>
</file>

<file path=ppt/media/image5.jpe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9D0A5A-3CC5-4D95-8045-39F80BEEE904}" type="datetimeFigureOut">
              <a:rPr lang="zh-CN" altLang="en-US" smtClean="0"/>
              <a:t>2022/2/22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CD2703-455F-4896-A76B-CE5186356B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8391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D2703-455F-4896-A76B-CE5186356B7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103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3CD2703-455F-4896-A76B-CE5186356B7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4540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E8907260-9BBF-4D7E-A677-02A0464838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874"/>
          <a:stretch/>
        </p:blipFill>
        <p:spPr>
          <a:xfrm>
            <a:off x="0" y="-12031"/>
            <a:ext cx="12245332" cy="7122514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19A1D8DB-9BD7-4B48-BD8C-84834228A4F5}"/>
              </a:ext>
            </a:extLst>
          </p:cNvPr>
          <p:cNvSpPr/>
          <p:nvPr userDrawn="1"/>
        </p:nvSpPr>
        <p:spPr>
          <a:xfrm>
            <a:off x="-26667" y="-12031"/>
            <a:ext cx="12399641" cy="699839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913516" y="967242"/>
            <a:ext cx="6364968" cy="2387600"/>
          </a:xfrm>
        </p:spPr>
        <p:txBody>
          <a:bodyPr anchor="b">
            <a:normAutofit/>
          </a:bodyPr>
          <a:lstStyle>
            <a:lvl1pPr algn="l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913516" y="3446917"/>
            <a:ext cx="6364968" cy="1655762"/>
          </a:xfrm>
        </p:spPr>
        <p:txBody>
          <a:bodyPr>
            <a:norm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D8B8D8F5-14E6-4E9F-9152-CDCF535B857C}"/>
              </a:ext>
            </a:extLst>
          </p:cNvPr>
          <p:cNvGrpSpPr/>
          <p:nvPr userDrawn="1"/>
        </p:nvGrpSpPr>
        <p:grpSpPr>
          <a:xfrm>
            <a:off x="2359022" y="1975616"/>
            <a:ext cx="339226" cy="2287874"/>
            <a:chOff x="2485793" y="2025877"/>
            <a:chExt cx="339226" cy="2287874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8817C7EE-F9E4-4850-AB01-A3A3EF54797B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DA77D88-583F-4523-B617-690C836D31B3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11DBC3CD-DFE4-463C-BC8E-6FC0A79B807D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07EC172E-ADD8-4629-A007-045FF987BFBB}"/>
              </a:ext>
            </a:extLst>
          </p:cNvPr>
          <p:cNvGrpSpPr/>
          <p:nvPr userDrawn="1"/>
        </p:nvGrpSpPr>
        <p:grpSpPr>
          <a:xfrm flipH="1">
            <a:off x="9472434" y="1975616"/>
            <a:ext cx="339226" cy="2287874"/>
            <a:chOff x="2485793" y="2025877"/>
            <a:chExt cx="339226" cy="228787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15B5D6A4-15A5-46F7-B949-17F83821D181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050C6354-B092-482E-AD44-2021AC07F876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F910FCA8-FE31-4980-AA0F-42094BD78E05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724400" y="5726334"/>
            <a:ext cx="2743200" cy="365125"/>
          </a:xfr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59C0B551-B9E4-4B44-B1CD-D3BED3D5B0BC}" type="datetime1">
              <a:rPr lang="zh-CN" altLang="en-US" smtClean="0"/>
              <a:t>2022/2/22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5491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E8907260-9BBF-4D7E-A677-02A0464838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2874"/>
          <a:stretch/>
        </p:blipFill>
        <p:spPr>
          <a:xfrm>
            <a:off x="0" y="-12031"/>
            <a:ext cx="12245332" cy="7122514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19A1D8DB-9BD7-4B48-BD8C-84834228A4F5}"/>
              </a:ext>
            </a:extLst>
          </p:cNvPr>
          <p:cNvSpPr/>
          <p:nvPr userDrawn="1"/>
        </p:nvSpPr>
        <p:spPr>
          <a:xfrm>
            <a:off x="-26667" y="-12031"/>
            <a:ext cx="12399641" cy="6998397"/>
          </a:xfrm>
          <a:prstGeom prst="rect">
            <a:avLst/>
          </a:prstGeom>
          <a:solidFill>
            <a:schemeClr val="tx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724400" y="5726334"/>
            <a:ext cx="2743200" cy="365125"/>
          </a:xfr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fld id="{CFC07C7D-A3E4-4DD5-BE00-4F818006E4A5}" type="datetime1">
              <a:rPr lang="zh-CN" altLang="en-US" smtClean="0"/>
              <a:t>2022/2/22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3220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1E6D3-55AB-441B-8B48-0E5B7D6F1457}" type="datetime1">
              <a:rPr lang="zh-CN" altLang="en-US" smtClean="0"/>
              <a:t>2022/2/22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111532" y="6356350"/>
            <a:ext cx="2743200" cy="365125"/>
          </a:xfrm>
        </p:spPr>
        <p:txBody>
          <a:bodyPr/>
          <a:lstStyle>
            <a:lvl1pPr>
              <a:defRPr sz="2000" b="1">
                <a:latin typeface="+mj-ea"/>
                <a:ea typeface="+mj-ea"/>
              </a:defRPr>
            </a:lvl1pPr>
          </a:lstStyle>
          <a:p>
            <a:fld id="{9CA54AC7-8B74-4520-B1EE-E45E3D31081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946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82456" y="1437679"/>
            <a:ext cx="6485389" cy="2852737"/>
          </a:xfrm>
        </p:spPr>
        <p:txBody>
          <a:bodyPr anchor="b">
            <a:normAutofit/>
          </a:bodyPr>
          <a:lstStyle>
            <a:lvl1pPr>
              <a:defRPr sz="48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782456" y="4437066"/>
            <a:ext cx="6485389" cy="150018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D0C2D-1C7A-445D-8C1F-E2EF4DB0A374}" type="datetime1">
              <a:rPr lang="zh-CN" altLang="en-US" smtClean="0"/>
              <a:t>2022/2/22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0795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66148-6C08-409F-8572-B41ED231548D}" type="datetime1">
              <a:rPr lang="zh-CN" altLang="en-US" smtClean="0"/>
              <a:t>2022/2/22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35781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C24E7-123A-40B4-B98C-8FADB1F085E7}" type="datetime1">
              <a:rPr lang="zh-CN" altLang="en-US" smtClean="0"/>
              <a:t>2022/2/22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A54AC7-8B74-4520-B1EE-E45E3D3108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060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5" r:id="rId3"/>
    <p:sldLayoutId id="2147483651" r:id="rId4"/>
    <p:sldLayoutId id="2147483654" r:id="rId5"/>
  </p:sldLayoutIdLst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7151" userDrawn="1">
          <p15:clr>
            <a:srgbClr val="F26B43"/>
          </p15:clr>
        </p15:guide>
        <p15:guide id="4" userDrawn="1">
          <p15:clr>
            <a:srgbClr val="F26B43"/>
          </p15:clr>
        </p15:guide>
        <p15:guide id="5" pos="529" userDrawn="1">
          <p15:clr>
            <a:srgbClr val="F26B43"/>
          </p15:clr>
        </p15:guide>
        <p15:guide id="6" pos="7673" userDrawn="1">
          <p15:clr>
            <a:srgbClr val="F26B43"/>
          </p15:clr>
        </p15:guide>
        <p15:guide id="7" orient="horz" pos="3884" userDrawn="1">
          <p15:clr>
            <a:srgbClr val="F26B43"/>
          </p15:clr>
        </p15:guide>
        <p15:guide id="8" orient="horz" userDrawn="1">
          <p15:clr>
            <a:srgbClr val="F26B43"/>
          </p15:clr>
        </p15:guide>
        <p15:guide id="9" orient="horz" pos="232" userDrawn="1">
          <p15:clr>
            <a:srgbClr val="F26B43"/>
          </p15:clr>
        </p15:guide>
        <p15:guide id="10" orient="horz" pos="1071" userDrawn="1">
          <p15:clr>
            <a:srgbClr val="F26B43"/>
          </p15:clr>
        </p15:guide>
        <p15:guide id="11" orient="horz" pos="431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5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中国科学技术大学</a:t>
            </a:r>
            <a:b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</a:b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913516" y="3630381"/>
            <a:ext cx="6364968" cy="1124499"/>
          </a:xfrm>
        </p:spPr>
        <p:txBody>
          <a:bodyPr>
            <a:norm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副标题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 wish that this day could bring me a mind unafraid to travel, even though the trail be not blazed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.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6BF43A4D-4460-4F43-837C-70D1D7BA652C}"/>
              </a:ext>
            </a:extLst>
          </p:cNvPr>
          <p:cNvSpPr txBox="1">
            <a:spLocks/>
          </p:cNvSpPr>
          <p:nvPr/>
        </p:nvSpPr>
        <p:spPr>
          <a:xfrm>
            <a:off x="4724400" y="53430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spc="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3B8C10BF-B6F2-4878-BE4F-1AAF71A52CF4}"/>
              </a:ext>
            </a:extLst>
          </p:cNvPr>
          <p:cNvCxnSpPr>
            <a:cxnSpLocks/>
          </p:cNvCxnSpPr>
          <p:nvPr/>
        </p:nvCxnSpPr>
        <p:spPr>
          <a:xfrm>
            <a:off x="3031478" y="3429000"/>
            <a:ext cx="583820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78575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2FA3EE-D23D-4736-A1F2-628FF2893BAA}"/>
              </a:ext>
            </a:extLst>
          </p:cNvPr>
          <p:cNvSpPr/>
          <p:nvPr/>
        </p:nvSpPr>
        <p:spPr>
          <a:xfrm>
            <a:off x="2492724" y="2011054"/>
            <a:ext cx="72065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circle-doodle_67622">
            <a:extLst>
              <a:ext uri="{FF2B5EF4-FFF2-40B4-BE49-F238E27FC236}">
                <a16:creationId xmlns:a16="http://schemas.microsoft.com/office/drawing/2014/main" id="{4691B47A-A6CE-4143-9A32-9B3FB60A701C}"/>
              </a:ext>
            </a:extLst>
          </p:cNvPr>
          <p:cNvSpPr/>
          <p:nvPr/>
        </p:nvSpPr>
        <p:spPr>
          <a:xfrm>
            <a:off x="1888734" y="1989138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3A65CB2-C352-4126-9BE0-FE0A42EDE14E}"/>
              </a:ext>
            </a:extLst>
          </p:cNvPr>
          <p:cNvSpPr/>
          <p:nvPr/>
        </p:nvSpPr>
        <p:spPr>
          <a:xfrm>
            <a:off x="2492724" y="2819994"/>
            <a:ext cx="72065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circle-doodle_67622">
            <a:extLst>
              <a:ext uri="{FF2B5EF4-FFF2-40B4-BE49-F238E27FC236}">
                <a16:creationId xmlns:a16="http://schemas.microsoft.com/office/drawing/2014/main" id="{FEF12B84-D6BA-447A-809E-8753EB9B2810}"/>
              </a:ext>
            </a:extLst>
          </p:cNvPr>
          <p:cNvSpPr/>
          <p:nvPr/>
        </p:nvSpPr>
        <p:spPr>
          <a:xfrm>
            <a:off x="1888734" y="2798077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CE51A6C-2A9B-4FEE-9043-E15F768933F2}"/>
              </a:ext>
            </a:extLst>
          </p:cNvPr>
          <p:cNvSpPr/>
          <p:nvPr/>
        </p:nvSpPr>
        <p:spPr>
          <a:xfrm>
            <a:off x="2492724" y="3628934"/>
            <a:ext cx="72065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9" name="circle-doodle_67622">
            <a:extLst>
              <a:ext uri="{FF2B5EF4-FFF2-40B4-BE49-F238E27FC236}">
                <a16:creationId xmlns:a16="http://schemas.microsoft.com/office/drawing/2014/main" id="{B95B0B80-4B20-4CBA-B157-B41D2B69B780}"/>
              </a:ext>
            </a:extLst>
          </p:cNvPr>
          <p:cNvSpPr/>
          <p:nvPr/>
        </p:nvSpPr>
        <p:spPr>
          <a:xfrm>
            <a:off x="1888734" y="3607016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A982EBDC-0A43-442C-9CCF-74428F90B5BC}"/>
              </a:ext>
            </a:extLst>
          </p:cNvPr>
          <p:cNvSpPr/>
          <p:nvPr/>
        </p:nvSpPr>
        <p:spPr>
          <a:xfrm>
            <a:off x="2492724" y="4437874"/>
            <a:ext cx="72065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circle-doodle_67622">
            <a:extLst>
              <a:ext uri="{FF2B5EF4-FFF2-40B4-BE49-F238E27FC236}">
                <a16:creationId xmlns:a16="http://schemas.microsoft.com/office/drawing/2014/main" id="{766BC730-E143-4F04-BF60-0E2BF5C95071}"/>
              </a:ext>
            </a:extLst>
          </p:cNvPr>
          <p:cNvSpPr/>
          <p:nvPr/>
        </p:nvSpPr>
        <p:spPr>
          <a:xfrm>
            <a:off x="1888734" y="4415956"/>
            <a:ext cx="503005" cy="498553"/>
          </a:xfrm>
          <a:custGeom>
            <a:avLst/>
            <a:gdLst>
              <a:gd name="T0" fmla="*/ 4137 w 7858"/>
              <a:gd name="T1" fmla="*/ 220 h 7801"/>
              <a:gd name="T2" fmla="*/ 7564 w 7858"/>
              <a:gd name="T3" fmla="*/ 4561 h 7801"/>
              <a:gd name="T4" fmla="*/ 3394 w 7858"/>
              <a:gd name="T5" fmla="*/ 7515 h 7801"/>
              <a:gd name="T6" fmla="*/ 252 w 7858"/>
              <a:gd name="T7" fmla="*/ 3362 h 7801"/>
              <a:gd name="T8" fmla="*/ 4039 w 7858"/>
              <a:gd name="T9" fmla="*/ 277 h 7801"/>
              <a:gd name="T10" fmla="*/ 4137 w 7858"/>
              <a:gd name="T11" fmla="*/ 220 h 7801"/>
              <a:gd name="T12" fmla="*/ 6152 w 7858"/>
              <a:gd name="T13" fmla="*/ 4643 h 7801"/>
              <a:gd name="T14" fmla="*/ 4145 w 7858"/>
              <a:gd name="T15" fmla="*/ 1444 h 7801"/>
              <a:gd name="T16" fmla="*/ 4071 w 7858"/>
              <a:gd name="T17" fmla="*/ 1420 h 7801"/>
              <a:gd name="T18" fmla="*/ 3859 w 7858"/>
              <a:gd name="T19" fmla="*/ 1395 h 7801"/>
              <a:gd name="T20" fmla="*/ 2341 w 7858"/>
              <a:gd name="T21" fmla="*/ 2081 h 7801"/>
              <a:gd name="T22" fmla="*/ 1656 w 7858"/>
              <a:gd name="T23" fmla="*/ 3745 h 7801"/>
              <a:gd name="T24" fmla="*/ 3272 w 7858"/>
              <a:gd name="T25" fmla="*/ 6397 h 7801"/>
              <a:gd name="T26" fmla="*/ 6152 w 7858"/>
              <a:gd name="T27" fmla="*/ 4643 h 78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858" h="7801">
                <a:moveTo>
                  <a:pt x="4137" y="220"/>
                </a:moveTo>
                <a:cubicBezTo>
                  <a:pt x="6340" y="16"/>
                  <a:pt x="7858" y="2595"/>
                  <a:pt x="7564" y="4561"/>
                </a:cubicBezTo>
                <a:cubicBezTo>
                  <a:pt x="7270" y="6495"/>
                  <a:pt x="5279" y="7801"/>
                  <a:pt x="3394" y="7515"/>
                </a:cubicBezTo>
                <a:cubicBezTo>
                  <a:pt x="1403" y="7221"/>
                  <a:pt x="0" y="5337"/>
                  <a:pt x="252" y="3362"/>
                </a:cubicBezTo>
                <a:cubicBezTo>
                  <a:pt x="497" y="1485"/>
                  <a:pt x="2154" y="0"/>
                  <a:pt x="4039" y="277"/>
                </a:cubicBezTo>
                <a:cubicBezTo>
                  <a:pt x="4063" y="245"/>
                  <a:pt x="4088" y="220"/>
                  <a:pt x="4137" y="220"/>
                </a:cubicBezTo>
                <a:close/>
                <a:moveTo>
                  <a:pt x="6152" y="4643"/>
                </a:moveTo>
                <a:cubicBezTo>
                  <a:pt x="6266" y="3345"/>
                  <a:pt x="5630" y="1575"/>
                  <a:pt x="4145" y="1444"/>
                </a:cubicBezTo>
                <a:cubicBezTo>
                  <a:pt x="4112" y="1444"/>
                  <a:pt x="4088" y="1428"/>
                  <a:pt x="4071" y="1420"/>
                </a:cubicBezTo>
                <a:cubicBezTo>
                  <a:pt x="3998" y="1412"/>
                  <a:pt x="3924" y="1403"/>
                  <a:pt x="3859" y="1395"/>
                </a:cubicBezTo>
                <a:cubicBezTo>
                  <a:pt x="3280" y="1469"/>
                  <a:pt x="2758" y="1616"/>
                  <a:pt x="2341" y="2081"/>
                </a:cubicBezTo>
                <a:cubicBezTo>
                  <a:pt x="1942" y="2513"/>
                  <a:pt x="1697" y="3166"/>
                  <a:pt x="1656" y="3745"/>
                </a:cubicBezTo>
                <a:cubicBezTo>
                  <a:pt x="1574" y="4888"/>
                  <a:pt x="2186" y="5989"/>
                  <a:pt x="3272" y="6397"/>
                </a:cubicBezTo>
                <a:cubicBezTo>
                  <a:pt x="4577" y="6895"/>
                  <a:pt x="6022" y="6055"/>
                  <a:pt x="6152" y="4643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935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9F408377-0F37-4849-993E-29BBA3638379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9D12FD8-E472-4743-8230-BDD261231D02}"/>
              </a:ext>
            </a:extLst>
          </p:cNvPr>
          <p:cNvSpPr/>
          <p:nvPr/>
        </p:nvSpPr>
        <p:spPr>
          <a:xfrm>
            <a:off x="3011488" y="1298473"/>
            <a:ext cx="2351507" cy="2351507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t="-10350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3FB2213-1277-4E50-910F-8C18BD7695E9}"/>
              </a:ext>
            </a:extLst>
          </p:cNvPr>
          <p:cNvSpPr/>
          <p:nvPr/>
        </p:nvSpPr>
        <p:spPr>
          <a:xfrm>
            <a:off x="6057900" y="1921193"/>
            <a:ext cx="26821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1F72652-35E5-400B-923B-849B59A80AA1}"/>
              </a:ext>
            </a:extLst>
          </p:cNvPr>
          <p:cNvSpPr/>
          <p:nvPr/>
        </p:nvSpPr>
        <p:spPr>
          <a:xfrm>
            <a:off x="6057900" y="1213307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839F552-7E1F-4C7B-878A-68361C5B1CC5}"/>
              </a:ext>
            </a:extLst>
          </p:cNvPr>
          <p:cNvSpPr/>
          <p:nvPr/>
        </p:nvSpPr>
        <p:spPr>
          <a:xfrm>
            <a:off x="6118860" y="4424683"/>
            <a:ext cx="26821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90E44177-9712-48D8-B69D-95B2C458556F}"/>
              </a:ext>
            </a:extLst>
          </p:cNvPr>
          <p:cNvSpPr/>
          <p:nvPr/>
        </p:nvSpPr>
        <p:spPr>
          <a:xfrm>
            <a:off x="6118860" y="3716797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6EBD525-FCD6-4180-8A41-544AE46D28A9}"/>
              </a:ext>
            </a:extLst>
          </p:cNvPr>
          <p:cNvSpPr/>
          <p:nvPr/>
        </p:nvSpPr>
        <p:spPr>
          <a:xfrm>
            <a:off x="3011488" y="3814343"/>
            <a:ext cx="2351507" cy="2351507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t="-10350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224BF21-244D-43E2-ADC6-8F45088B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4945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框 21">
            <a:extLst>
              <a:ext uri="{FF2B5EF4-FFF2-40B4-BE49-F238E27FC236}">
                <a16:creationId xmlns:a16="http://schemas.microsoft.com/office/drawing/2014/main" id="{9F408377-0F37-4849-993E-29BBA3638379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3FB2213-1277-4E50-910F-8C18BD7695E9}"/>
              </a:ext>
            </a:extLst>
          </p:cNvPr>
          <p:cNvSpPr/>
          <p:nvPr/>
        </p:nvSpPr>
        <p:spPr>
          <a:xfrm>
            <a:off x="755969" y="2820036"/>
            <a:ext cx="4608511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endParaRPr lang="zh-CN" altLang="en-US" sz="2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1F72652-35E5-400B-923B-849B59A80AA1}"/>
              </a:ext>
            </a:extLst>
          </p:cNvPr>
          <p:cNvSpPr/>
          <p:nvPr/>
        </p:nvSpPr>
        <p:spPr>
          <a:xfrm>
            <a:off x="755969" y="1635195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932E534C-4535-4EFD-96BD-2E6713FD98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76"/>
          <a:stretch/>
        </p:blipFill>
        <p:spPr>
          <a:xfrm>
            <a:off x="6400800" y="-272143"/>
            <a:ext cx="5791200" cy="713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2933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57E2537E-F665-4D81-A105-851448BD2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9788" y="1415484"/>
            <a:ext cx="2948441" cy="4422662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13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2FA3EE-D23D-4736-A1F2-628FF2893BAA}"/>
              </a:ext>
            </a:extLst>
          </p:cNvPr>
          <p:cNvSpPr/>
          <p:nvPr/>
        </p:nvSpPr>
        <p:spPr>
          <a:xfrm>
            <a:off x="4596449" y="2668429"/>
            <a:ext cx="6755764" cy="27084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6811D28-86D9-465C-93E5-16898CCC9FE0}"/>
              </a:ext>
            </a:extLst>
          </p:cNvPr>
          <p:cNvSpPr/>
          <p:nvPr/>
        </p:nvSpPr>
        <p:spPr>
          <a:xfrm>
            <a:off x="4596449" y="1346270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文字文字</a:t>
            </a:r>
            <a:endParaRPr lang="en-US" altLang="zh-CN" sz="40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25482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CEA9AB1-D0EF-4BBA-A307-94031FB8F9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13"/>
          <a:stretch/>
        </p:blipFill>
        <p:spPr>
          <a:xfrm>
            <a:off x="1431966" y="-76200"/>
            <a:ext cx="3895725" cy="5329138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9D09B17D-9B01-42AE-BABA-82641D2B5901}"/>
              </a:ext>
            </a:extLst>
          </p:cNvPr>
          <p:cNvSpPr/>
          <p:nvPr/>
        </p:nvSpPr>
        <p:spPr>
          <a:xfrm>
            <a:off x="1431966" y="4135426"/>
            <a:ext cx="3895725" cy="1175714"/>
          </a:xfrm>
          <a:prstGeom prst="rect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D7A5E994-6F96-44E7-A022-4ABDD1435FD5}"/>
              </a:ext>
            </a:extLst>
          </p:cNvPr>
          <p:cNvGrpSpPr/>
          <p:nvPr/>
        </p:nvGrpSpPr>
        <p:grpSpPr>
          <a:xfrm>
            <a:off x="1" y="1654629"/>
            <a:ext cx="3249668" cy="3442733"/>
            <a:chOff x="1" y="540259"/>
            <a:chExt cx="4301547" cy="4557104"/>
          </a:xfrm>
        </p:grpSpPr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0C74B9DE-F998-4470-866C-C7B30928E120}"/>
                </a:ext>
              </a:extLst>
            </p:cNvPr>
            <p:cNvSpPr/>
            <p:nvPr/>
          </p:nvSpPr>
          <p:spPr>
            <a:xfrm>
              <a:off x="1895475" y="540259"/>
              <a:ext cx="2406073" cy="4258034"/>
            </a:xfrm>
            <a:custGeom>
              <a:avLst/>
              <a:gdLst>
                <a:gd name="connsiteX0" fmla="*/ 809739 w 2406073"/>
                <a:gd name="connsiteY0" fmla="*/ 0 h 4258033"/>
                <a:gd name="connsiteX1" fmla="*/ 2406073 w 2406073"/>
                <a:gd name="connsiteY1" fmla="*/ 2960769 h 4258033"/>
                <a:gd name="connsiteX2" fmla="*/ 0 w 2406073"/>
                <a:gd name="connsiteY2" fmla="*/ 4258033 h 4258033"/>
                <a:gd name="connsiteX3" fmla="*/ 0 w 2406073"/>
                <a:gd name="connsiteY3" fmla="*/ 4178623 h 4258033"/>
                <a:gd name="connsiteX4" fmla="*/ 2311376 w 2406073"/>
                <a:gd name="connsiteY4" fmla="*/ 2932416 h 4258033"/>
                <a:gd name="connsiteX5" fmla="*/ 781385 w 2406073"/>
                <a:gd name="connsiteY5" fmla="*/ 94698 h 4258033"/>
                <a:gd name="connsiteX6" fmla="*/ 0 w 2406073"/>
                <a:gd name="connsiteY6" fmla="*/ 515991 h 4258033"/>
                <a:gd name="connsiteX7" fmla="*/ 0 w 2406073"/>
                <a:gd name="connsiteY7" fmla="*/ 436581 h 4258033"/>
                <a:gd name="connsiteX8" fmla="*/ 809739 w 2406073"/>
                <a:gd name="connsiteY8" fmla="*/ 0 h 4258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6073" h="4258033">
                  <a:moveTo>
                    <a:pt x="809739" y="0"/>
                  </a:moveTo>
                  <a:lnTo>
                    <a:pt x="2406073" y="2960769"/>
                  </a:lnTo>
                  <a:lnTo>
                    <a:pt x="0" y="4258033"/>
                  </a:lnTo>
                  <a:lnTo>
                    <a:pt x="0" y="4178623"/>
                  </a:lnTo>
                  <a:lnTo>
                    <a:pt x="2311376" y="2932416"/>
                  </a:lnTo>
                  <a:lnTo>
                    <a:pt x="781385" y="94698"/>
                  </a:lnTo>
                  <a:lnTo>
                    <a:pt x="0" y="515991"/>
                  </a:lnTo>
                  <a:lnTo>
                    <a:pt x="0" y="436581"/>
                  </a:lnTo>
                  <a:lnTo>
                    <a:pt x="809739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B4A09F7E-8DBA-4BAE-86DF-4A0559AEF4BC}"/>
                </a:ext>
              </a:extLst>
            </p:cNvPr>
            <p:cNvSpPr/>
            <p:nvPr/>
          </p:nvSpPr>
          <p:spPr>
            <a:xfrm>
              <a:off x="1" y="976840"/>
              <a:ext cx="1895475" cy="1101380"/>
            </a:xfrm>
            <a:custGeom>
              <a:avLst/>
              <a:gdLst>
                <a:gd name="connsiteX0" fmla="*/ 1895475 w 1895475"/>
                <a:gd name="connsiteY0" fmla="*/ 0 h 1101379"/>
                <a:gd name="connsiteX1" fmla="*/ 1895475 w 1895475"/>
                <a:gd name="connsiteY1" fmla="*/ 79410 h 1101379"/>
                <a:gd name="connsiteX2" fmla="*/ 0 w 1895475"/>
                <a:gd name="connsiteY2" fmla="*/ 1101379 h 1101379"/>
                <a:gd name="connsiteX3" fmla="*/ 0 w 1895475"/>
                <a:gd name="connsiteY3" fmla="*/ 1021968 h 1101379"/>
                <a:gd name="connsiteX4" fmla="*/ 1895475 w 1895475"/>
                <a:gd name="connsiteY4" fmla="*/ 0 h 11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95475" h="1101379">
                  <a:moveTo>
                    <a:pt x="1895475" y="0"/>
                  </a:moveTo>
                  <a:lnTo>
                    <a:pt x="1895475" y="79410"/>
                  </a:lnTo>
                  <a:lnTo>
                    <a:pt x="0" y="1101379"/>
                  </a:lnTo>
                  <a:lnTo>
                    <a:pt x="0" y="1021968"/>
                  </a:lnTo>
                  <a:lnTo>
                    <a:pt x="1895475" y="0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63557D9A-DE77-471F-AC8D-2DE7DC120C3A}"/>
                </a:ext>
              </a:extLst>
            </p:cNvPr>
            <p:cNvSpPr/>
            <p:nvPr/>
          </p:nvSpPr>
          <p:spPr>
            <a:xfrm>
              <a:off x="1" y="2463293"/>
              <a:ext cx="1895475" cy="2634070"/>
            </a:xfrm>
            <a:custGeom>
              <a:avLst/>
              <a:gdLst>
                <a:gd name="connsiteX0" fmla="*/ 0 w 1895475"/>
                <a:gd name="connsiteY0" fmla="*/ 0 h 2634069"/>
                <a:gd name="connsiteX1" fmla="*/ 1369133 w 1895475"/>
                <a:gd name="connsiteY1" fmla="*/ 2539372 h 2634069"/>
                <a:gd name="connsiteX2" fmla="*/ 1895475 w 1895475"/>
                <a:gd name="connsiteY2" fmla="*/ 2255589 h 2634069"/>
                <a:gd name="connsiteX3" fmla="*/ 1895475 w 1895475"/>
                <a:gd name="connsiteY3" fmla="*/ 2334999 h 2634069"/>
                <a:gd name="connsiteX4" fmla="*/ 1340780 w 1895475"/>
                <a:gd name="connsiteY4" fmla="*/ 2634069 h 2634069"/>
                <a:gd name="connsiteX5" fmla="*/ 0 w 1895475"/>
                <a:gd name="connsiteY5" fmla="*/ 147286 h 2634069"/>
                <a:gd name="connsiteX6" fmla="*/ 0 w 1895475"/>
                <a:gd name="connsiteY6" fmla="*/ 0 h 2634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5475" h="2634069">
                  <a:moveTo>
                    <a:pt x="0" y="0"/>
                  </a:moveTo>
                  <a:lnTo>
                    <a:pt x="1369133" y="2539372"/>
                  </a:lnTo>
                  <a:lnTo>
                    <a:pt x="1895475" y="2255589"/>
                  </a:lnTo>
                  <a:lnTo>
                    <a:pt x="1895475" y="2334999"/>
                  </a:lnTo>
                  <a:lnTo>
                    <a:pt x="1340780" y="2634069"/>
                  </a:lnTo>
                  <a:lnTo>
                    <a:pt x="0" y="1472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4DA270D-A566-4301-8DC5-D9FFEE5A5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14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E84E8A92-3A5C-422A-8DB6-97BA0727DE1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029450" y="1736725"/>
            <a:ext cx="5162550" cy="1325563"/>
          </a:xfrm>
        </p:spPr>
        <p:txBody>
          <a:bodyPr/>
          <a:lstStyle/>
          <a:p>
            <a:r>
              <a:rPr lang="zh-CN" altLang="en-US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强调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6F21B0A-7FC7-4BA7-B07F-BECE590F8DC1}"/>
              </a:ext>
            </a:extLst>
          </p:cNvPr>
          <p:cNvSpPr/>
          <p:nvPr/>
        </p:nvSpPr>
        <p:spPr>
          <a:xfrm>
            <a:off x="6029324" y="2800397"/>
            <a:ext cx="53228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草酸二乙酯，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CBC2E031-6596-44D8-8581-D89B288BF5D0}"/>
              </a:ext>
            </a:extLst>
          </p:cNvPr>
          <p:cNvSpPr txBox="1"/>
          <p:nvPr/>
        </p:nvSpPr>
        <p:spPr>
          <a:xfrm>
            <a:off x="6096000" y="4169493"/>
            <a:ext cx="50534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4.3</a:t>
            </a:r>
            <a:r>
              <a:rPr lang="zh-CN" altLang="en-US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</a:t>
            </a:r>
            <a:r>
              <a:rPr lang="en-US" altLang="zh-CN" sz="4800" b="1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GPA</a:t>
            </a:r>
            <a:endParaRPr lang="zh-CN" altLang="en-US" sz="4800" b="1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00793C17-E4E3-41E5-9528-0D12FF6188A9}"/>
              </a:ext>
            </a:extLst>
          </p:cNvPr>
          <p:cNvSpPr/>
          <p:nvPr/>
        </p:nvSpPr>
        <p:spPr>
          <a:xfrm>
            <a:off x="6029324" y="4959262"/>
            <a:ext cx="532288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草酸二乙酯，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99FE2A75-6DCA-4267-864D-AD06A4626B48}"/>
              </a:ext>
            </a:extLst>
          </p:cNvPr>
          <p:cNvSpPr/>
          <p:nvPr/>
        </p:nvSpPr>
        <p:spPr>
          <a:xfrm>
            <a:off x="1614115" y="4498393"/>
            <a:ext cx="353142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说明说明说明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E4D19D5-D650-4662-8B63-C6EC7573A253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</p:spTree>
    <p:extLst>
      <p:ext uri="{BB962C8B-B14F-4D97-AF65-F5344CB8AC3E}">
        <p14:creationId xmlns:p14="http://schemas.microsoft.com/office/powerpoint/2010/main" val="5542667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5B49F7F-C4BC-443F-A0C2-0854ABA9F4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190"/>
          <a:stretch/>
        </p:blipFill>
        <p:spPr>
          <a:xfrm>
            <a:off x="5003615" y="7937"/>
            <a:ext cx="7188385" cy="6850063"/>
          </a:xfrm>
          <a:prstGeom prst="rect">
            <a:avLst/>
          </a:prstGeom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7C8BB137-7A39-4E3F-BEC0-C65081CB631F}"/>
              </a:ext>
            </a:extLst>
          </p:cNvPr>
          <p:cNvSpPr/>
          <p:nvPr/>
        </p:nvSpPr>
        <p:spPr>
          <a:xfrm>
            <a:off x="1249120" y="2759322"/>
            <a:ext cx="121058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强调</a:t>
            </a:r>
            <a:endParaRPr lang="en-US" altLang="zh-CN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C23376D-667C-497B-AA80-8C22887EAC9E}"/>
              </a:ext>
            </a:extLst>
          </p:cNvPr>
          <p:cNvSpPr/>
          <p:nvPr/>
        </p:nvSpPr>
        <p:spPr>
          <a:xfrm>
            <a:off x="839788" y="4807797"/>
            <a:ext cx="405127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说明</a:t>
            </a:r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algn="r"/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193763C4-3DDB-4153-A91A-54346F21C6CC}"/>
              </a:ext>
            </a:extLst>
          </p:cNvPr>
          <p:cNvSpPr/>
          <p:nvPr/>
        </p:nvSpPr>
        <p:spPr>
          <a:xfrm>
            <a:off x="839788" y="1700213"/>
            <a:ext cx="3933635" cy="2826105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E894D75-F57E-4392-A343-4C0B2CF86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15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DB49A12-CB09-45CF-9F92-FFC446A66E77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</p:spTree>
    <p:extLst>
      <p:ext uri="{BB962C8B-B14F-4D97-AF65-F5344CB8AC3E}">
        <p14:creationId xmlns:p14="http://schemas.microsoft.com/office/powerpoint/2010/main" val="27513636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41B0929B-95A2-4896-9028-45B8199DF525}"/>
              </a:ext>
            </a:extLst>
          </p:cNvPr>
          <p:cNvSpPr/>
          <p:nvPr/>
        </p:nvSpPr>
        <p:spPr>
          <a:xfrm>
            <a:off x="838200" y="-7937"/>
            <a:ext cx="5045056" cy="6858000"/>
          </a:xfrm>
          <a:prstGeom prst="rect">
            <a:avLst/>
          </a:prstGeom>
          <a:solidFill>
            <a:schemeClr val="bg2">
              <a:lumMod val="25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3FF1DAC-7C0A-493B-8C8C-F935C89F2BA6}"/>
              </a:ext>
            </a:extLst>
          </p:cNvPr>
          <p:cNvSpPr/>
          <p:nvPr/>
        </p:nvSpPr>
        <p:spPr>
          <a:xfrm>
            <a:off x="1538624" y="603251"/>
            <a:ext cx="4941979" cy="1385887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E98167F-11A3-4FD0-B442-450A96417697}"/>
              </a:ext>
            </a:extLst>
          </p:cNvPr>
          <p:cNvSpPr txBox="1"/>
          <p:nvPr/>
        </p:nvSpPr>
        <p:spPr>
          <a:xfrm>
            <a:off x="1805708" y="752082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总结</a:t>
            </a:r>
            <a:endParaRPr kumimoji="0" lang="zh-CN" altLang="en-US" sz="36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E473D3B-A7AC-4F6C-B2B7-CDDF3999606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9CA54AC7-8B74-4520-B1EE-E45E3D31081A}" type="slidenum">
              <a:rPr lang="zh-CN" altLang="en-US" sz="2000" b="1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16</a:t>
            </a:fld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D2243FC-8B83-4B05-B50A-133463FF41EC}"/>
              </a:ext>
            </a:extLst>
          </p:cNvPr>
          <p:cNvSpPr/>
          <p:nvPr/>
        </p:nvSpPr>
        <p:spPr>
          <a:xfrm>
            <a:off x="1426844" y="2767280"/>
            <a:ext cx="391477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草酸二乙酯，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23BDA5F0-7445-4689-AABB-F8804EA947F4}"/>
              </a:ext>
            </a:extLst>
          </p:cNvPr>
          <p:cNvSpPr/>
          <p:nvPr/>
        </p:nvSpPr>
        <p:spPr>
          <a:xfrm>
            <a:off x="1426844" y="4443680"/>
            <a:ext cx="391477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草酸二乙酯，</a:t>
            </a:r>
          </a:p>
        </p:txBody>
      </p:sp>
    </p:spTree>
    <p:extLst>
      <p:ext uri="{BB962C8B-B14F-4D97-AF65-F5344CB8AC3E}">
        <p14:creationId xmlns:p14="http://schemas.microsoft.com/office/powerpoint/2010/main" val="30808376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2902403" y="1656938"/>
            <a:ext cx="6365875" cy="993775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感谢！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4481965" y="2175291"/>
            <a:ext cx="1603375" cy="2825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Thank you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！</a:t>
            </a:r>
          </a:p>
        </p:txBody>
      </p:sp>
      <p:sp>
        <p:nvSpPr>
          <p:cNvPr id="6" name="日期占位符 4">
            <a:extLst>
              <a:ext uri="{FF2B5EF4-FFF2-40B4-BE49-F238E27FC236}">
                <a16:creationId xmlns:a16="http://schemas.microsoft.com/office/drawing/2014/main" id="{6BF43A4D-4460-4F43-837C-70D1D7BA652C}"/>
              </a:ext>
            </a:extLst>
          </p:cNvPr>
          <p:cNvSpPr txBox="1">
            <a:spLocks/>
          </p:cNvSpPr>
          <p:nvPr/>
        </p:nvSpPr>
        <p:spPr>
          <a:xfrm>
            <a:off x="4724400" y="534307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spc="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3201E80-3AEA-4555-9E14-459E3F91C8AA}"/>
              </a:ext>
            </a:extLst>
          </p:cNvPr>
          <p:cNvCxnSpPr/>
          <p:nvPr/>
        </p:nvCxnSpPr>
        <p:spPr>
          <a:xfrm>
            <a:off x="2967945" y="2579556"/>
            <a:ext cx="52292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副标题 2">
            <a:extLst>
              <a:ext uri="{FF2B5EF4-FFF2-40B4-BE49-F238E27FC236}">
                <a16:creationId xmlns:a16="http://schemas.microsoft.com/office/drawing/2014/main" id="{1F41AB01-FFF0-4EB8-BA79-CAA7D397ED1F}"/>
              </a:ext>
            </a:extLst>
          </p:cNvPr>
          <p:cNvSpPr txBox="1">
            <a:spLocks/>
          </p:cNvSpPr>
          <p:nvPr/>
        </p:nvSpPr>
        <p:spPr>
          <a:xfrm>
            <a:off x="2967946" y="2721870"/>
            <a:ext cx="6364968" cy="21920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1800" b="1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Reference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Wu, J., et al. (2021). "Rapid digital light 3D printing enabled by a soft and deformable hydrogel separation interface." Nature Communications 12(1): 6070-6070.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Zhang, Y., et al. (2021). "Radical photoinitiation with LEDs and applications in the 3D printing of composites." Chemical Society Reviews 50(6): 3824-3841.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Ngo, T. D., et al. (2018). "Additive manufacturing (3D printing): A review of materials, methods, applications and challenges." Composites Part B-Engineering 143: 172-196.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Quan, H., et al. (2020). "Photo-curing 3D printing technique and its challenges." Bioactive Materials 5(1): 110-115.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Kim, S. H., et al. (2018). "Precisely printable and biocompatible silk fibroin </a:t>
            </a:r>
            <a:r>
              <a:rPr lang="en-US" altLang="zh-CN" sz="900" dirty="0" err="1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bioink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for digital light processing 3D printing." Nature Communications 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zh-CN" altLang="en-US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0AAEF21-8AC5-45DA-B378-518EF9C5A29C}"/>
              </a:ext>
            </a:extLst>
          </p:cNvPr>
          <p:cNvGrpSpPr/>
          <p:nvPr/>
        </p:nvGrpSpPr>
        <p:grpSpPr>
          <a:xfrm>
            <a:off x="2380340" y="1975615"/>
            <a:ext cx="317908" cy="2739507"/>
            <a:chOff x="2485793" y="2025877"/>
            <a:chExt cx="339226" cy="2287874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6D9CA1E-FBDC-4F22-B06C-186CC3DF4817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EBFD1EB-82C3-4A83-A2FC-8F130092D396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FD25B65-BE5C-48A0-9071-7BC76F5C791C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41B8E4-C417-42DD-BEC4-9665394AD453}"/>
              </a:ext>
            </a:extLst>
          </p:cNvPr>
          <p:cNvGrpSpPr/>
          <p:nvPr/>
        </p:nvGrpSpPr>
        <p:grpSpPr>
          <a:xfrm flipH="1">
            <a:off x="9446150" y="1975615"/>
            <a:ext cx="365510" cy="2733190"/>
            <a:chOff x="2485793" y="2025877"/>
            <a:chExt cx="339226" cy="2287874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1D644CB-0A3B-4EF4-BA63-FF99A29FFA24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5920F211-370E-452C-BB43-C55B5C474110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F5A13F3-4F8B-4474-BDF8-11B17ADB8250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D57FF5-F68B-48C0-8B4E-B104DF992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0A50F-BFEC-4097-AA6B-D2F73726B853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2022/2/22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84718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4294967295"/>
          </p:nvPr>
        </p:nvSpPr>
        <p:spPr>
          <a:xfrm>
            <a:off x="2902404" y="1656938"/>
            <a:ext cx="3131714" cy="993775"/>
          </a:xfrm>
        </p:spPr>
        <p:txBody>
          <a:bodyPr>
            <a:normAutofit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全媒体中心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4294967295"/>
          </p:nvPr>
        </p:nvSpPr>
        <p:spPr>
          <a:xfrm>
            <a:off x="5876390" y="2107863"/>
            <a:ext cx="1022208" cy="396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出品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73201E80-3AEA-4555-9E14-459E3F91C8AA}"/>
              </a:ext>
            </a:extLst>
          </p:cNvPr>
          <p:cNvCxnSpPr/>
          <p:nvPr/>
        </p:nvCxnSpPr>
        <p:spPr>
          <a:xfrm>
            <a:off x="2967945" y="2579556"/>
            <a:ext cx="5229225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副标题 2">
            <a:extLst>
              <a:ext uri="{FF2B5EF4-FFF2-40B4-BE49-F238E27FC236}">
                <a16:creationId xmlns:a16="http://schemas.microsoft.com/office/drawing/2014/main" id="{1F41AB01-FFF0-4EB8-BA79-CAA7D397ED1F}"/>
              </a:ext>
            </a:extLst>
          </p:cNvPr>
          <p:cNvSpPr txBox="1">
            <a:spLocks/>
          </p:cNvSpPr>
          <p:nvPr/>
        </p:nvSpPr>
        <p:spPr>
          <a:xfrm>
            <a:off x="2967946" y="2721871"/>
            <a:ext cx="6364968" cy="10750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j-ea"/>
                <a:ea typeface="+mj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altLang="zh-CN" sz="105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2022.02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摄影提供：李丰</a:t>
            </a:r>
            <a:endParaRPr lang="en-US" altLang="zh-CN" sz="105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模板制作：骆睿昊</a:t>
            </a:r>
            <a:endParaRPr lang="en-US" altLang="zh-CN" sz="105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altLang="zh-CN" sz="105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zh-CN" altLang="en-US" sz="105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0AAEF21-8AC5-45DA-B378-518EF9C5A29C}"/>
              </a:ext>
            </a:extLst>
          </p:cNvPr>
          <p:cNvGrpSpPr/>
          <p:nvPr/>
        </p:nvGrpSpPr>
        <p:grpSpPr>
          <a:xfrm>
            <a:off x="2380340" y="1975615"/>
            <a:ext cx="317908" cy="1453385"/>
            <a:chOff x="2485793" y="2025877"/>
            <a:chExt cx="339226" cy="2287874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E6D9CA1E-FBDC-4F22-B06C-186CC3DF4817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0EBFD1EB-82C3-4A83-A2FC-8F130092D396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FD25B65-BE5C-48A0-9071-7BC76F5C791C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41B8E4-C417-42DD-BEC4-9665394AD453}"/>
              </a:ext>
            </a:extLst>
          </p:cNvPr>
          <p:cNvGrpSpPr/>
          <p:nvPr/>
        </p:nvGrpSpPr>
        <p:grpSpPr>
          <a:xfrm flipH="1">
            <a:off x="9446150" y="1975615"/>
            <a:ext cx="365510" cy="1450033"/>
            <a:chOff x="2485793" y="2025877"/>
            <a:chExt cx="339226" cy="2287874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C1D644CB-0A3B-4EF4-BA63-FF99A29FFA24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5920F211-370E-452C-BB43-C55B5C474110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F5A13F3-4F8B-4474-BDF8-11B17ADB8250}"/>
                </a:ext>
              </a:extLst>
            </p:cNvPr>
            <p:cNvSpPr/>
            <p:nvPr userDrawn="1"/>
          </p:nvSpPr>
          <p:spPr>
            <a:xfrm>
              <a:off x="2649088" y="4186381"/>
              <a:ext cx="175931" cy="1273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5797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F510C491-50FB-4DD8-A611-AD7A0A4D31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70" r="11480"/>
          <a:stretch/>
        </p:blipFill>
        <p:spPr>
          <a:xfrm>
            <a:off x="1" y="0"/>
            <a:ext cx="3884742" cy="6850063"/>
          </a:xfrm>
          <a:prstGeom prst="rect">
            <a:avLst/>
          </a:prstGeom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471CE8ED-8678-450E-9E5B-D4EF279F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82CA6EC6-996E-405C-8000-444F23207912}"/>
              </a:ext>
            </a:extLst>
          </p:cNvPr>
          <p:cNvSpPr/>
          <p:nvPr/>
        </p:nvSpPr>
        <p:spPr>
          <a:xfrm>
            <a:off x="-1" y="2862943"/>
            <a:ext cx="3884742" cy="4024116"/>
          </a:xfrm>
          <a:prstGeom prst="rect">
            <a:avLst/>
          </a:prstGeom>
          <a:gradFill flip="none" rotWithShape="1">
            <a:gsLst>
              <a:gs pos="100000">
                <a:schemeClr val="tx1">
                  <a:lumMod val="95000"/>
                  <a:lumOff val="5000"/>
                  <a:alpha val="62000"/>
                </a:schemeClr>
              </a:gs>
              <a:gs pos="12000">
                <a:schemeClr val="tx1">
                  <a:lumMod val="95000"/>
                  <a:lumOff val="5000"/>
                  <a:alpha val="0"/>
                </a:schemeClr>
              </a:gs>
            </a:gsLst>
            <a:lin ang="5400000" scaled="1"/>
            <a:tileRect/>
          </a:gra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48C4817-53F7-4970-8E0C-1E12182B055C}"/>
              </a:ext>
            </a:extLst>
          </p:cNvPr>
          <p:cNvGrpSpPr/>
          <p:nvPr/>
        </p:nvGrpSpPr>
        <p:grpSpPr>
          <a:xfrm>
            <a:off x="1666006" y="397078"/>
            <a:ext cx="339226" cy="2282598"/>
            <a:chOff x="2485793" y="2025877"/>
            <a:chExt cx="339226" cy="2282598"/>
          </a:xfrm>
          <a:solidFill>
            <a:schemeClr val="bg1"/>
          </a:solidFill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8B572BF-1037-4B23-BECB-48B52A5BA788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5C0EDD9E-F11B-4DC8-AE98-A82C91EE2D03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4AD81362-6955-45F7-B7AF-4335C7E3EE6A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7268FC5-485A-4320-9845-FF9BC0695798}"/>
              </a:ext>
            </a:extLst>
          </p:cNvPr>
          <p:cNvGrpSpPr/>
          <p:nvPr/>
        </p:nvGrpSpPr>
        <p:grpSpPr>
          <a:xfrm flipH="1">
            <a:off x="3988919" y="397078"/>
            <a:ext cx="339226" cy="2282598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9927BC6-FFC1-40D4-AEEE-FF6BCF773D9A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1B93C0F-A8A2-4BEC-B8D4-996B8766162A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8E11F6F-9D39-42B7-839E-2E9980ABEBF3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2" name="标题 1">
            <a:extLst>
              <a:ext uri="{FF2B5EF4-FFF2-40B4-BE49-F238E27FC236}">
                <a16:creationId xmlns:a16="http://schemas.microsoft.com/office/drawing/2014/main" id="{9F851B4D-1849-436B-B634-FFA4F1EEAF99}"/>
              </a:ext>
            </a:extLst>
          </p:cNvPr>
          <p:cNvSpPr txBox="1">
            <a:spLocks/>
          </p:cNvSpPr>
          <p:nvPr/>
        </p:nvSpPr>
        <p:spPr>
          <a:xfrm>
            <a:off x="2318356" y="1172510"/>
            <a:ext cx="1751347" cy="136382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目录</a:t>
            </a:r>
          </a:p>
        </p:txBody>
      </p:sp>
      <p:sp>
        <p:nvSpPr>
          <p:cNvPr id="33" name="circle-doodle_67622">
            <a:extLst>
              <a:ext uri="{FF2B5EF4-FFF2-40B4-BE49-F238E27FC236}">
                <a16:creationId xmlns:a16="http://schemas.microsoft.com/office/drawing/2014/main" id="{A08BBFC8-5A3E-4C3E-AA74-0F4C29571954}"/>
              </a:ext>
            </a:extLst>
          </p:cNvPr>
          <p:cNvSpPr/>
          <p:nvPr/>
        </p:nvSpPr>
        <p:spPr>
          <a:xfrm>
            <a:off x="6213318" y="1749468"/>
            <a:ext cx="151257" cy="503508"/>
          </a:xfrm>
          <a:custGeom>
            <a:avLst/>
            <a:gdLst>
              <a:gd name="T0" fmla="*/ 724 w 3846"/>
              <a:gd name="T1" fmla="*/ 1520 h 12800"/>
              <a:gd name="T2" fmla="*/ 0 w 3846"/>
              <a:gd name="T3" fmla="*/ 836 h 12800"/>
              <a:gd name="T4" fmla="*/ 857 w 3846"/>
              <a:gd name="T5" fmla="*/ 0 h 12800"/>
              <a:gd name="T6" fmla="*/ 3611 w 3846"/>
              <a:gd name="T7" fmla="*/ 0 h 12800"/>
              <a:gd name="T8" fmla="*/ 1939 w 3846"/>
              <a:gd name="T9" fmla="*/ 1520 h 12800"/>
              <a:gd name="T10" fmla="*/ 724 w 3846"/>
              <a:gd name="T11" fmla="*/ 1520 h 12800"/>
              <a:gd name="T12" fmla="*/ 1725 w 3846"/>
              <a:gd name="T13" fmla="*/ 7102 h 12800"/>
              <a:gd name="T14" fmla="*/ 2538 w 3846"/>
              <a:gd name="T15" fmla="*/ 6399 h 12800"/>
              <a:gd name="T16" fmla="*/ 3245 w 3846"/>
              <a:gd name="T17" fmla="*/ 7102 h 12800"/>
              <a:gd name="T18" fmla="*/ 2803 w 3846"/>
              <a:gd name="T19" fmla="*/ 12040 h 12800"/>
              <a:gd name="T20" fmla="*/ 1977 w 3846"/>
              <a:gd name="T21" fmla="*/ 12800 h 12800"/>
              <a:gd name="T22" fmla="*/ 1284 w 3846"/>
              <a:gd name="T23" fmla="*/ 12040 h 12800"/>
              <a:gd name="T24" fmla="*/ 1725 w 3846"/>
              <a:gd name="T25" fmla="*/ 7102 h 12800"/>
              <a:gd name="T26" fmla="*/ 2193 w 3846"/>
              <a:gd name="T27" fmla="*/ 1804 h 12800"/>
              <a:gd name="T28" fmla="*/ 3846 w 3846"/>
              <a:gd name="T29" fmla="*/ 304 h 12800"/>
              <a:gd name="T30" fmla="*/ 3378 w 3846"/>
              <a:gd name="T31" fmla="*/ 5583 h 12800"/>
              <a:gd name="T32" fmla="*/ 2538 w 3846"/>
              <a:gd name="T33" fmla="*/ 6400 h 12800"/>
              <a:gd name="T34" fmla="*/ 1858 w 3846"/>
              <a:gd name="T35" fmla="*/ 5583 h 12800"/>
              <a:gd name="T36" fmla="*/ 2193 w 3846"/>
              <a:gd name="T37" fmla="*/ 1804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846" h="12800">
                <a:moveTo>
                  <a:pt x="724" y="1520"/>
                </a:moveTo>
                <a:lnTo>
                  <a:pt x="0" y="836"/>
                </a:lnTo>
                <a:lnTo>
                  <a:pt x="857" y="0"/>
                </a:lnTo>
                <a:lnTo>
                  <a:pt x="3611" y="0"/>
                </a:lnTo>
                <a:lnTo>
                  <a:pt x="1939" y="1520"/>
                </a:lnTo>
                <a:lnTo>
                  <a:pt x="724" y="1520"/>
                </a:lnTo>
                <a:close/>
                <a:moveTo>
                  <a:pt x="1725" y="7102"/>
                </a:moveTo>
                <a:lnTo>
                  <a:pt x="2538" y="6399"/>
                </a:lnTo>
                <a:lnTo>
                  <a:pt x="3245" y="7102"/>
                </a:lnTo>
                <a:lnTo>
                  <a:pt x="2803" y="12040"/>
                </a:lnTo>
                <a:lnTo>
                  <a:pt x="1977" y="12800"/>
                </a:lnTo>
                <a:lnTo>
                  <a:pt x="1284" y="12040"/>
                </a:lnTo>
                <a:lnTo>
                  <a:pt x="1725" y="7102"/>
                </a:lnTo>
                <a:close/>
                <a:moveTo>
                  <a:pt x="2193" y="1804"/>
                </a:moveTo>
                <a:lnTo>
                  <a:pt x="3846" y="304"/>
                </a:lnTo>
                <a:lnTo>
                  <a:pt x="3378" y="5583"/>
                </a:lnTo>
                <a:lnTo>
                  <a:pt x="2538" y="6400"/>
                </a:lnTo>
                <a:lnTo>
                  <a:pt x="1858" y="5583"/>
                </a:lnTo>
                <a:lnTo>
                  <a:pt x="2193" y="180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circle-doodle_67622">
            <a:extLst>
              <a:ext uri="{FF2B5EF4-FFF2-40B4-BE49-F238E27FC236}">
                <a16:creationId xmlns:a16="http://schemas.microsoft.com/office/drawing/2014/main" id="{2C88AE86-CA29-4788-9648-0B492DC46055}"/>
              </a:ext>
            </a:extLst>
          </p:cNvPr>
          <p:cNvSpPr/>
          <p:nvPr/>
        </p:nvSpPr>
        <p:spPr>
          <a:xfrm>
            <a:off x="6124415" y="2637070"/>
            <a:ext cx="329062" cy="503508"/>
          </a:xfrm>
          <a:custGeom>
            <a:avLst/>
            <a:gdLst>
              <a:gd name="T0" fmla="*/ 1655 w 8366"/>
              <a:gd name="T1" fmla="*/ 11072 h 12800"/>
              <a:gd name="T2" fmla="*/ 0 w 8366"/>
              <a:gd name="T3" fmla="*/ 12551 h 12800"/>
              <a:gd name="T4" fmla="*/ 406 w 8366"/>
              <a:gd name="T5" fmla="*/ 7983 h 12800"/>
              <a:gd name="T6" fmla="*/ 454 w 8366"/>
              <a:gd name="T7" fmla="*/ 7657 h 12800"/>
              <a:gd name="T8" fmla="*/ 569 w 8366"/>
              <a:gd name="T9" fmla="*/ 7426 h 12800"/>
              <a:gd name="T10" fmla="*/ 852 w 8366"/>
              <a:gd name="T11" fmla="*/ 7157 h 12800"/>
              <a:gd name="T12" fmla="*/ 1365 w 8366"/>
              <a:gd name="T13" fmla="*/ 6659 h 12800"/>
              <a:gd name="T14" fmla="*/ 1999 w 8366"/>
              <a:gd name="T15" fmla="*/ 7330 h 12800"/>
              <a:gd name="T16" fmla="*/ 1655 w 8366"/>
              <a:gd name="T17" fmla="*/ 11072 h 12800"/>
              <a:gd name="T18" fmla="*/ 5989 w 8366"/>
              <a:gd name="T19" fmla="*/ 11264 h 12800"/>
              <a:gd name="T20" fmla="*/ 6690 w 8366"/>
              <a:gd name="T21" fmla="*/ 12032 h 12800"/>
              <a:gd name="T22" fmla="*/ 5855 w 8366"/>
              <a:gd name="T23" fmla="*/ 12800 h 12800"/>
              <a:gd name="T24" fmla="*/ 213 w 8366"/>
              <a:gd name="T25" fmla="*/ 12800 h 12800"/>
              <a:gd name="T26" fmla="*/ 1940 w 8366"/>
              <a:gd name="T27" fmla="*/ 11264 h 12800"/>
              <a:gd name="T28" fmla="*/ 5989 w 8366"/>
              <a:gd name="T29" fmla="*/ 11264 h 12800"/>
              <a:gd name="T30" fmla="*/ 6414 w 8366"/>
              <a:gd name="T31" fmla="*/ 6908 h 12800"/>
              <a:gd name="T32" fmla="*/ 5593 w 8366"/>
              <a:gd name="T33" fmla="*/ 7177 h 12800"/>
              <a:gd name="T34" fmla="*/ 2293 w 8366"/>
              <a:gd name="T35" fmla="*/ 7177 h 12800"/>
              <a:gd name="T36" fmla="*/ 1594 w 8366"/>
              <a:gd name="T37" fmla="*/ 6429 h 12800"/>
              <a:gd name="T38" fmla="*/ 2140 w 8366"/>
              <a:gd name="T39" fmla="*/ 5872 h 12800"/>
              <a:gd name="T40" fmla="*/ 2394 w 8366"/>
              <a:gd name="T41" fmla="*/ 5699 h 12800"/>
              <a:gd name="T42" fmla="*/ 2657 w 8366"/>
              <a:gd name="T43" fmla="*/ 5642 h 12800"/>
              <a:gd name="T44" fmla="*/ 2964 w 8366"/>
              <a:gd name="T45" fmla="*/ 5642 h 12800"/>
              <a:gd name="T46" fmla="*/ 6284 w 8366"/>
              <a:gd name="T47" fmla="*/ 5642 h 12800"/>
              <a:gd name="T48" fmla="*/ 6983 w 8366"/>
              <a:gd name="T49" fmla="*/ 6391 h 12800"/>
              <a:gd name="T50" fmla="*/ 6414 w 8366"/>
              <a:gd name="T51" fmla="*/ 6908 h 12800"/>
              <a:gd name="T52" fmla="*/ 2567 w 8366"/>
              <a:gd name="T53" fmla="*/ 1536 h 12800"/>
              <a:gd name="T54" fmla="*/ 1868 w 8366"/>
              <a:gd name="T55" fmla="*/ 787 h 12800"/>
              <a:gd name="T56" fmla="*/ 2682 w 8366"/>
              <a:gd name="T57" fmla="*/ 0 h 12800"/>
              <a:gd name="T58" fmla="*/ 6597 w 8366"/>
              <a:gd name="T59" fmla="*/ 0 h 12800"/>
              <a:gd name="T60" fmla="*/ 7375 w 8366"/>
              <a:gd name="T61" fmla="*/ 345 h 12800"/>
              <a:gd name="T62" fmla="*/ 7632 w 8366"/>
              <a:gd name="T63" fmla="*/ 653 h 12800"/>
              <a:gd name="T64" fmla="*/ 6654 w 8366"/>
              <a:gd name="T65" fmla="*/ 1536 h 12800"/>
              <a:gd name="T66" fmla="*/ 2567 w 8366"/>
              <a:gd name="T67" fmla="*/ 1536 h 12800"/>
              <a:gd name="T68" fmla="*/ 6849 w 8366"/>
              <a:gd name="T69" fmla="*/ 1785 h 12800"/>
              <a:gd name="T70" fmla="*/ 7846 w 8366"/>
              <a:gd name="T71" fmla="*/ 902 h 12800"/>
              <a:gd name="T72" fmla="*/ 8186 w 8366"/>
              <a:gd name="T73" fmla="*/ 1286 h 12800"/>
              <a:gd name="T74" fmla="*/ 8325 w 8366"/>
              <a:gd name="T75" fmla="*/ 1554 h 12800"/>
              <a:gd name="T76" fmla="*/ 8359 w 8366"/>
              <a:gd name="T77" fmla="*/ 1727 h 12800"/>
              <a:gd name="T78" fmla="*/ 8355 w 8366"/>
              <a:gd name="T79" fmla="*/ 2111 h 12800"/>
              <a:gd name="T80" fmla="*/ 8085 w 8366"/>
              <a:gd name="T81" fmla="*/ 4951 h 12800"/>
              <a:gd name="T82" fmla="*/ 7746 w 8366"/>
              <a:gd name="T83" fmla="*/ 5680 h 12800"/>
              <a:gd name="T84" fmla="*/ 7214 w 8366"/>
              <a:gd name="T85" fmla="*/ 6179 h 12800"/>
              <a:gd name="T86" fmla="*/ 6517 w 8366"/>
              <a:gd name="T87" fmla="*/ 5450 h 12800"/>
              <a:gd name="T88" fmla="*/ 6849 w 8366"/>
              <a:gd name="T89" fmla="*/ 178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366" h="12800">
                <a:moveTo>
                  <a:pt x="1655" y="11072"/>
                </a:moveTo>
                <a:lnTo>
                  <a:pt x="0" y="12551"/>
                </a:lnTo>
                <a:lnTo>
                  <a:pt x="406" y="7983"/>
                </a:lnTo>
                <a:cubicBezTo>
                  <a:pt x="415" y="7868"/>
                  <a:pt x="425" y="7753"/>
                  <a:pt x="454" y="7657"/>
                </a:cubicBezTo>
                <a:cubicBezTo>
                  <a:pt x="485" y="7561"/>
                  <a:pt x="516" y="7484"/>
                  <a:pt x="569" y="7426"/>
                </a:cubicBezTo>
                <a:cubicBezTo>
                  <a:pt x="569" y="7426"/>
                  <a:pt x="676" y="7330"/>
                  <a:pt x="852" y="7157"/>
                </a:cubicBezTo>
                <a:lnTo>
                  <a:pt x="1365" y="6659"/>
                </a:lnTo>
                <a:lnTo>
                  <a:pt x="1999" y="7330"/>
                </a:lnTo>
                <a:lnTo>
                  <a:pt x="1655" y="11072"/>
                </a:lnTo>
                <a:close/>
                <a:moveTo>
                  <a:pt x="5989" y="11264"/>
                </a:moveTo>
                <a:lnTo>
                  <a:pt x="6690" y="12032"/>
                </a:lnTo>
                <a:lnTo>
                  <a:pt x="5855" y="12800"/>
                </a:lnTo>
                <a:lnTo>
                  <a:pt x="213" y="12800"/>
                </a:lnTo>
                <a:lnTo>
                  <a:pt x="1940" y="11264"/>
                </a:lnTo>
                <a:lnTo>
                  <a:pt x="5989" y="11264"/>
                </a:lnTo>
                <a:close/>
                <a:moveTo>
                  <a:pt x="6414" y="6908"/>
                </a:moveTo>
                <a:cubicBezTo>
                  <a:pt x="6202" y="7119"/>
                  <a:pt x="6034" y="7177"/>
                  <a:pt x="5593" y="7177"/>
                </a:cubicBezTo>
                <a:lnTo>
                  <a:pt x="2293" y="7177"/>
                </a:lnTo>
                <a:lnTo>
                  <a:pt x="1594" y="6429"/>
                </a:lnTo>
                <a:lnTo>
                  <a:pt x="2140" y="5872"/>
                </a:lnTo>
                <a:cubicBezTo>
                  <a:pt x="2211" y="5796"/>
                  <a:pt x="2301" y="5738"/>
                  <a:pt x="2394" y="5699"/>
                </a:cubicBezTo>
                <a:cubicBezTo>
                  <a:pt x="2486" y="5661"/>
                  <a:pt x="2561" y="5642"/>
                  <a:pt x="2657" y="5642"/>
                </a:cubicBezTo>
                <a:lnTo>
                  <a:pt x="2964" y="5642"/>
                </a:lnTo>
                <a:lnTo>
                  <a:pt x="6284" y="5642"/>
                </a:lnTo>
                <a:lnTo>
                  <a:pt x="6983" y="6391"/>
                </a:lnTo>
                <a:lnTo>
                  <a:pt x="6414" y="6908"/>
                </a:lnTo>
                <a:close/>
                <a:moveTo>
                  <a:pt x="2567" y="1536"/>
                </a:moveTo>
                <a:lnTo>
                  <a:pt x="1868" y="787"/>
                </a:lnTo>
                <a:lnTo>
                  <a:pt x="2682" y="0"/>
                </a:lnTo>
                <a:lnTo>
                  <a:pt x="6597" y="0"/>
                </a:lnTo>
                <a:cubicBezTo>
                  <a:pt x="6980" y="0"/>
                  <a:pt x="7161" y="96"/>
                  <a:pt x="7375" y="345"/>
                </a:cubicBezTo>
                <a:lnTo>
                  <a:pt x="7632" y="653"/>
                </a:lnTo>
                <a:lnTo>
                  <a:pt x="6654" y="1536"/>
                </a:lnTo>
                <a:lnTo>
                  <a:pt x="2567" y="1536"/>
                </a:lnTo>
                <a:close/>
                <a:moveTo>
                  <a:pt x="6849" y="1785"/>
                </a:moveTo>
                <a:lnTo>
                  <a:pt x="7846" y="902"/>
                </a:lnTo>
                <a:lnTo>
                  <a:pt x="8186" y="1286"/>
                </a:lnTo>
                <a:cubicBezTo>
                  <a:pt x="8228" y="1324"/>
                  <a:pt x="8275" y="1420"/>
                  <a:pt x="8325" y="1554"/>
                </a:cubicBezTo>
                <a:cubicBezTo>
                  <a:pt x="8349" y="1612"/>
                  <a:pt x="8355" y="1670"/>
                  <a:pt x="8359" y="1727"/>
                </a:cubicBezTo>
                <a:cubicBezTo>
                  <a:pt x="8366" y="1804"/>
                  <a:pt x="8359" y="1938"/>
                  <a:pt x="8355" y="2111"/>
                </a:cubicBezTo>
                <a:lnTo>
                  <a:pt x="8085" y="4951"/>
                </a:lnTo>
                <a:cubicBezTo>
                  <a:pt x="8057" y="5297"/>
                  <a:pt x="7993" y="5431"/>
                  <a:pt x="7746" y="5680"/>
                </a:cubicBezTo>
                <a:lnTo>
                  <a:pt x="7214" y="6179"/>
                </a:lnTo>
                <a:lnTo>
                  <a:pt x="6517" y="5450"/>
                </a:lnTo>
                <a:lnTo>
                  <a:pt x="6849" y="178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5" name="circle-doodle_67622">
            <a:extLst>
              <a:ext uri="{FF2B5EF4-FFF2-40B4-BE49-F238E27FC236}">
                <a16:creationId xmlns:a16="http://schemas.microsoft.com/office/drawing/2014/main" id="{11CC0CA8-EB58-4358-BD19-92735D42AA49}"/>
              </a:ext>
            </a:extLst>
          </p:cNvPr>
          <p:cNvSpPr/>
          <p:nvPr/>
        </p:nvSpPr>
        <p:spPr>
          <a:xfrm>
            <a:off x="6140189" y="3524672"/>
            <a:ext cx="297515" cy="503508"/>
          </a:xfrm>
          <a:custGeom>
            <a:avLst/>
            <a:gdLst>
              <a:gd name="T0" fmla="*/ 4959 w 7564"/>
              <a:gd name="T1" fmla="*/ 11264 h 12800"/>
              <a:gd name="T2" fmla="*/ 5746 w 7564"/>
              <a:gd name="T3" fmla="*/ 12147 h 12800"/>
              <a:gd name="T4" fmla="*/ 5338 w 7564"/>
              <a:gd name="T5" fmla="*/ 12531 h 12800"/>
              <a:gd name="T6" fmla="*/ 4441 w 7564"/>
              <a:gd name="T7" fmla="*/ 12800 h 12800"/>
              <a:gd name="T8" fmla="*/ 699 w 7564"/>
              <a:gd name="T9" fmla="*/ 12800 h 12800"/>
              <a:gd name="T10" fmla="*/ 0 w 7564"/>
              <a:gd name="T11" fmla="*/ 12052 h 12800"/>
              <a:gd name="T12" fmla="*/ 967 w 7564"/>
              <a:gd name="T13" fmla="*/ 11264 h 12800"/>
              <a:gd name="T14" fmla="*/ 4959 w 7564"/>
              <a:gd name="T15" fmla="*/ 11264 h 12800"/>
              <a:gd name="T16" fmla="*/ 5446 w 7564"/>
              <a:gd name="T17" fmla="*/ 5642 h 12800"/>
              <a:gd name="T18" fmla="*/ 6183 w 7564"/>
              <a:gd name="T19" fmla="*/ 6391 h 12800"/>
              <a:gd name="T20" fmla="*/ 5311 w 7564"/>
              <a:gd name="T21" fmla="*/ 7177 h 12800"/>
              <a:gd name="T22" fmla="*/ 1339 w 7564"/>
              <a:gd name="T23" fmla="*/ 7177 h 12800"/>
              <a:gd name="T24" fmla="*/ 579 w 7564"/>
              <a:gd name="T25" fmla="*/ 6390 h 12800"/>
              <a:gd name="T26" fmla="*/ 1473 w 7564"/>
              <a:gd name="T27" fmla="*/ 5641 h 12800"/>
              <a:gd name="T28" fmla="*/ 5446 w 7564"/>
              <a:gd name="T29" fmla="*/ 5641 h 12800"/>
              <a:gd name="T30" fmla="*/ 5446 w 7564"/>
              <a:gd name="T31" fmla="*/ 5642 h 12800"/>
              <a:gd name="T32" fmla="*/ 1824 w 7564"/>
              <a:gd name="T33" fmla="*/ 1536 h 12800"/>
              <a:gd name="T34" fmla="*/ 1106 w 7564"/>
              <a:gd name="T35" fmla="*/ 787 h 12800"/>
              <a:gd name="T36" fmla="*/ 1958 w 7564"/>
              <a:gd name="T37" fmla="*/ 0 h 12800"/>
              <a:gd name="T38" fmla="*/ 5739 w 7564"/>
              <a:gd name="T39" fmla="*/ 0 h 12800"/>
              <a:gd name="T40" fmla="*/ 6067 w 7564"/>
              <a:gd name="T41" fmla="*/ 19 h 12800"/>
              <a:gd name="T42" fmla="*/ 6577 w 7564"/>
              <a:gd name="T43" fmla="*/ 365 h 12800"/>
              <a:gd name="T44" fmla="*/ 6834 w 7564"/>
              <a:gd name="T45" fmla="*/ 672 h 12800"/>
              <a:gd name="T46" fmla="*/ 5816 w 7564"/>
              <a:gd name="T47" fmla="*/ 1536 h 12800"/>
              <a:gd name="T48" fmla="*/ 1824 w 7564"/>
              <a:gd name="T49" fmla="*/ 1536 h 12800"/>
              <a:gd name="T50" fmla="*/ 5542 w 7564"/>
              <a:gd name="T51" fmla="*/ 7407 h 12800"/>
              <a:gd name="T52" fmla="*/ 6412 w 7564"/>
              <a:gd name="T53" fmla="*/ 6601 h 12800"/>
              <a:gd name="T54" fmla="*/ 6750 w 7564"/>
              <a:gd name="T55" fmla="*/ 6946 h 12800"/>
              <a:gd name="T56" fmla="*/ 7031 w 7564"/>
              <a:gd name="T57" fmla="*/ 7522 h 12800"/>
              <a:gd name="T58" fmla="*/ 7036 w 7564"/>
              <a:gd name="T59" fmla="*/ 7810 h 12800"/>
              <a:gd name="T60" fmla="*/ 6761 w 7564"/>
              <a:gd name="T61" fmla="*/ 10804 h 12800"/>
              <a:gd name="T62" fmla="*/ 6385 w 7564"/>
              <a:gd name="T63" fmla="*/ 11553 h 12800"/>
              <a:gd name="T64" fmla="*/ 5939 w 7564"/>
              <a:gd name="T65" fmla="*/ 11936 h 12800"/>
              <a:gd name="T66" fmla="*/ 5215 w 7564"/>
              <a:gd name="T67" fmla="*/ 11111 h 12800"/>
              <a:gd name="T68" fmla="*/ 5542 w 7564"/>
              <a:gd name="T69" fmla="*/ 7407 h 12800"/>
              <a:gd name="T70" fmla="*/ 6045 w 7564"/>
              <a:gd name="T71" fmla="*/ 1746 h 12800"/>
              <a:gd name="T72" fmla="*/ 7046 w 7564"/>
              <a:gd name="T73" fmla="*/ 902 h 12800"/>
              <a:gd name="T74" fmla="*/ 7299 w 7564"/>
              <a:gd name="T75" fmla="*/ 1170 h 12800"/>
              <a:gd name="T76" fmla="*/ 7558 w 7564"/>
              <a:gd name="T77" fmla="*/ 1708 h 12800"/>
              <a:gd name="T78" fmla="*/ 7538 w 7564"/>
              <a:gd name="T79" fmla="*/ 2149 h 12800"/>
              <a:gd name="T80" fmla="*/ 7283 w 7564"/>
              <a:gd name="T81" fmla="*/ 4932 h 12800"/>
              <a:gd name="T82" fmla="*/ 6981 w 7564"/>
              <a:gd name="T83" fmla="*/ 5642 h 12800"/>
              <a:gd name="T84" fmla="*/ 6414 w 7564"/>
              <a:gd name="T85" fmla="*/ 6179 h 12800"/>
              <a:gd name="T86" fmla="*/ 5697 w 7564"/>
              <a:gd name="T87" fmla="*/ 5449 h 12800"/>
              <a:gd name="T88" fmla="*/ 6045 w 7564"/>
              <a:gd name="T89" fmla="*/ 1746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564" h="12800">
                <a:moveTo>
                  <a:pt x="4959" y="11264"/>
                </a:moveTo>
                <a:lnTo>
                  <a:pt x="5746" y="12147"/>
                </a:lnTo>
                <a:lnTo>
                  <a:pt x="5338" y="12531"/>
                </a:lnTo>
                <a:cubicBezTo>
                  <a:pt x="5125" y="12722"/>
                  <a:pt x="4882" y="12800"/>
                  <a:pt x="4441" y="12800"/>
                </a:cubicBezTo>
                <a:lnTo>
                  <a:pt x="699" y="12800"/>
                </a:lnTo>
                <a:lnTo>
                  <a:pt x="0" y="12052"/>
                </a:lnTo>
                <a:lnTo>
                  <a:pt x="967" y="11264"/>
                </a:lnTo>
                <a:lnTo>
                  <a:pt x="4959" y="11264"/>
                </a:lnTo>
                <a:close/>
                <a:moveTo>
                  <a:pt x="5446" y="5642"/>
                </a:moveTo>
                <a:lnTo>
                  <a:pt x="6183" y="6391"/>
                </a:lnTo>
                <a:lnTo>
                  <a:pt x="5311" y="7177"/>
                </a:lnTo>
                <a:lnTo>
                  <a:pt x="1339" y="7177"/>
                </a:lnTo>
                <a:lnTo>
                  <a:pt x="579" y="6390"/>
                </a:lnTo>
                <a:lnTo>
                  <a:pt x="1473" y="5641"/>
                </a:lnTo>
                <a:lnTo>
                  <a:pt x="5446" y="5641"/>
                </a:lnTo>
                <a:lnTo>
                  <a:pt x="5446" y="5642"/>
                </a:lnTo>
                <a:close/>
                <a:moveTo>
                  <a:pt x="1824" y="1536"/>
                </a:moveTo>
                <a:lnTo>
                  <a:pt x="1106" y="787"/>
                </a:lnTo>
                <a:lnTo>
                  <a:pt x="1958" y="0"/>
                </a:lnTo>
                <a:lnTo>
                  <a:pt x="5739" y="0"/>
                </a:lnTo>
                <a:cubicBezTo>
                  <a:pt x="5912" y="0"/>
                  <a:pt x="6028" y="19"/>
                  <a:pt x="6067" y="19"/>
                </a:cubicBezTo>
                <a:cubicBezTo>
                  <a:pt x="6203" y="38"/>
                  <a:pt x="6407" y="172"/>
                  <a:pt x="6577" y="365"/>
                </a:cubicBezTo>
                <a:lnTo>
                  <a:pt x="6834" y="672"/>
                </a:lnTo>
                <a:lnTo>
                  <a:pt x="5816" y="1536"/>
                </a:lnTo>
                <a:lnTo>
                  <a:pt x="1824" y="1536"/>
                </a:lnTo>
                <a:close/>
                <a:moveTo>
                  <a:pt x="5542" y="7407"/>
                </a:moveTo>
                <a:lnTo>
                  <a:pt x="6412" y="6601"/>
                </a:lnTo>
                <a:lnTo>
                  <a:pt x="6750" y="6946"/>
                </a:lnTo>
                <a:cubicBezTo>
                  <a:pt x="6941" y="7157"/>
                  <a:pt x="7012" y="7311"/>
                  <a:pt x="7031" y="7522"/>
                </a:cubicBezTo>
                <a:cubicBezTo>
                  <a:pt x="7039" y="7618"/>
                  <a:pt x="7048" y="7714"/>
                  <a:pt x="7036" y="7810"/>
                </a:cubicBezTo>
                <a:lnTo>
                  <a:pt x="6761" y="10804"/>
                </a:lnTo>
                <a:cubicBezTo>
                  <a:pt x="6734" y="11149"/>
                  <a:pt x="6652" y="11303"/>
                  <a:pt x="6385" y="11553"/>
                </a:cubicBezTo>
                <a:lnTo>
                  <a:pt x="5939" y="11936"/>
                </a:lnTo>
                <a:lnTo>
                  <a:pt x="5215" y="11111"/>
                </a:lnTo>
                <a:lnTo>
                  <a:pt x="5542" y="7407"/>
                </a:lnTo>
                <a:close/>
                <a:moveTo>
                  <a:pt x="6045" y="1746"/>
                </a:moveTo>
                <a:lnTo>
                  <a:pt x="7046" y="902"/>
                </a:lnTo>
                <a:lnTo>
                  <a:pt x="7299" y="1170"/>
                </a:lnTo>
                <a:cubicBezTo>
                  <a:pt x="7449" y="1343"/>
                  <a:pt x="7541" y="1516"/>
                  <a:pt x="7558" y="1708"/>
                </a:cubicBezTo>
                <a:cubicBezTo>
                  <a:pt x="7564" y="1785"/>
                  <a:pt x="7557" y="1919"/>
                  <a:pt x="7538" y="2149"/>
                </a:cubicBezTo>
                <a:lnTo>
                  <a:pt x="7283" y="4932"/>
                </a:lnTo>
                <a:cubicBezTo>
                  <a:pt x="7258" y="5296"/>
                  <a:pt x="7192" y="5431"/>
                  <a:pt x="6981" y="5642"/>
                </a:cubicBezTo>
                <a:lnTo>
                  <a:pt x="6414" y="6179"/>
                </a:lnTo>
                <a:lnTo>
                  <a:pt x="5697" y="5449"/>
                </a:lnTo>
                <a:lnTo>
                  <a:pt x="6045" y="174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899634D-1FC9-4AE5-8078-DD8C9AC4EA92}"/>
              </a:ext>
            </a:extLst>
          </p:cNvPr>
          <p:cNvSpPr txBox="1"/>
          <p:nvPr/>
        </p:nvSpPr>
        <p:spPr>
          <a:xfrm>
            <a:off x="6785533" y="1727528"/>
            <a:ext cx="3740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第一节标题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6FAB094-FF04-474E-BCAA-D3373D6F1895}"/>
              </a:ext>
            </a:extLst>
          </p:cNvPr>
          <p:cNvSpPr txBox="1"/>
          <p:nvPr/>
        </p:nvSpPr>
        <p:spPr>
          <a:xfrm>
            <a:off x="6785532" y="2628800"/>
            <a:ext cx="3740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第二节标题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7608EFE2-BBC4-49DC-8876-17989BDCC8A7}"/>
              </a:ext>
            </a:extLst>
          </p:cNvPr>
          <p:cNvSpPr txBox="1"/>
          <p:nvPr/>
        </p:nvSpPr>
        <p:spPr>
          <a:xfrm>
            <a:off x="6785531" y="3526900"/>
            <a:ext cx="3740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第三节标题</a:t>
            </a:r>
          </a:p>
        </p:txBody>
      </p:sp>
      <p:sp>
        <p:nvSpPr>
          <p:cNvPr id="40" name="circle-doodle_67622">
            <a:extLst>
              <a:ext uri="{FF2B5EF4-FFF2-40B4-BE49-F238E27FC236}">
                <a16:creationId xmlns:a16="http://schemas.microsoft.com/office/drawing/2014/main" id="{35846BAB-E519-422A-89C1-2F76A668D516}"/>
              </a:ext>
            </a:extLst>
          </p:cNvPr>
          <p:cNvSpPr/>
          <p:nvPr/>
        </p:nvSpPr>
        <p:spPr>
          <a:xfrm>
            <a:off x="6122653" y="4425000"/>
            <a:ext cx="301039" cy="503508"/>
          </a:xfrm>
          <a:custGeom>
            <a:avLst/>
            <a:gdLst>
              <a:gd name="T0" fmla="*/ 1474 w 7654"/>
              <a:gd name="T1" fmla="*/ 5477 h 12800"/>
              <a:gd name="T2" fmla="*/ 675 w 7654"/>
              <a:gd name="T3" fmla="*/ 6230 h 12800"/>
              <a:gd name="T4" fmla="*/ 321 w 7654"/>
              <a:gd name="T5" fmla="*/ 5854 h 12800"/>
              <a:gd name="T6" fmla="*/ 6 w 7654"/>
              <a:gd name="T7" fmla="*/ 5270 h 12800"/>
              <a:gd name="T8" fmla="*/ 9 w 7654"/>
              <a:gd name="T9" fmla="*/ 4875 h 12800"/>
              <a:gd name="T10" fmla="*/ 387 w 7654"/>
              <a:gd name="T11" fmla="*/ 790 h 12800"/>
              <a:gd name="T12" fmla="*/ 1221 w 7654"/>
              <a:gd name="T13" fmla="*/ 0 h 12800"/>
              <a:gd name="T14" fmla="*/ 1893 w 7654"/>
              <a:gd name="T15" fmla="*/ 790 h 12800"/>
              <a:gd name="T16" fmla="*/ 1474 w 7654"/>
              <a:gd name="T17" fmla="*/ 5477 h 12800"/>
              <a:gd name="T18" fmla="*/ 5517 w 7654"/>
              <a:gd name="T19" fmla="*/ 5646 h 12800"/>
              <a:gd name="T20" fmla="*/ 6206 w 7654"/>
              <a:gd name="T21" fmla="*/ 6418 h 12800"/>
              <a:gd name="T22" fmla="*/ 5291 w 7654"/>
              <a:gd name="T23" fmla="*/ 7153 h 12800"/>
              <a:gd name="T24" fmla="*/ 2186 w 7654"/>
              <a:gd name="T25" fmla="*/ 7153 h 12800"/>
              <a:gd name="T26" fmla="*/ 1845 w 7654"/>
              <a:gd name="T27" fmla="*/ 7134 h 12800"/>
              <a:gd name="T28" fmla="*/ 1358 w 7654"/>
              <a:gd name="T29" fmla="*/ 6946 h 12800"/>
              <a:gd name="T30" fmla="*/ 881 w 7654"/>
              <a:gd name="T31" fmla="*/ 6438 h 12800"/>
              <a:gd name="T32" fmla="*/ 1734 w 7654"/>
              <a:gd name="T33" fmla="*/ 5647 h 12800"/>
              <a:gd name="T34" fmla="*/ 5517 w 7654"/>
              <a:gd name="T35" fmla="*/ 5647 h 12800"/>
              <a:gd name="T36" fmla="*/ 5517 w 7654"/>
              <a:gd name="T37" fmla="*/ 5646 h 12800"/>
              <a:gd name="T38" fmla="*/ 6661 w 7654"/>
              <a:gd name="T39" fmla="*/ 12047 h 12800"/>
              <a:gd name="T40" fmla="*/ 5842 w 7654"/>
              <a:gd name="T41" fmla="*/ 12800 h 12800"/>
              <a:gd name="T42" fmla="*/ 5155 w 7654"/>
              <a:gd name="T43" fmla="*/ 12047 h 12800"/>
              <a:gd name="T44" fmla="*/ 5574 w 7654"/>
              <a:gd name="T45" fmla="*/ 7378 h 12800"/>
              <a:gd name="T46" fmla="*/ 6378 w 7654"/>
              <a:gd name="T47" fmla="*/ 6663 h 12800"/>
              <a:gd name="T48" fmla="*/ 7080 w 7654"/>
              <a:gd name="T49" fmla="*/ 7378 h 12800"/>
              <a:gd name="T50" fmla="*/ 6661 w 7654"/>
              <a:gd name="T51" fmla="*/ 12047 h 12800"/>
              <a:gd name="T52" fmla="*/ 7234 w 7654"/>
              <a:gd name="T53" fmla="*/ 5477 h 12800"/>
              <a:gd name="T54" fmla="*/ 6415 w 7654"/>
              <a:gd name="T55" fmla="*/ 6230 h 12800"/>
              <a:gd name="T56" fmla="*/ 5746 w 7654"/>
              <a:gd name="T57" fmla="*/ 5458 h 12800"/>
              <a:gd name="T58" fmla="*/ 6148 w 7654"/>
              <a:gd name="T59" fmla="*/ 809 h 12800"/>
              <a:gd name="T60" fmla="*/ 6981 w 7654"/>
              <a:gd name="T61" fmla="*/ 0 h 12800"/>
              <a:gd name="T62" fmla="*/ 7654 w 7654"/>
              <a:gd name="T63" fmla="*/ 809 h 12800"/>
              <a:gd name="T64" fmla="*/ 7234 w 7654"/>
              <a:gd name="T65" fmla="*/ 5477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654" h="12800">
                <a:moveTo>
                  <a:pt x="1474" y="5477"/>
                </a:moveTo>
                <a:lnTo>
                  <a:pt x="675" y="6230"/>
                </a:lnTo>
                <a:lnTo>
                  <a:pt x="321" y="5854"/>
                </a:lnTo>
                <a:cubicBezTo>
                  <a:pt x="135" y="5666"/>
                  <a:pt x="23" y="5458"/>
                  <a:pt x="6" y="5270"/>
                </a:cubicBezTo>
                <a:cubicBezTo>
                  <a:pt x="0" y="5196"/>
                  <a:pt x="7" y="5063"/>
                  <a:pt x="9" y="4875"/>
                </a:cubicBezTo>
                <a:lnTo>
                  <a:pt x="387" y="790"/>
                </a:lnTo>
                <a:lnTo>
                  <a:pt x="1221" y="0"/>
                </a:lnTo>
                <a:lnTo>
                  <a:pt x="1893" y="790"/>
                </a:lnTo>
                <a:lnTo>
                  <a:pt x="1474" y="5477"/>
                </a:lnTo>
                <a:close/>
                <a:moveTo>
                  <a:pt x="5517" y="5646"/>
                </a:moveTo>
                <a:lnTo>
                  <a:pt x="6206" y="6418"/>
                </a:lnTo>
                <a:lnTo>
                  <a:pt x="5291" y="7153"/>
                </a:lnTo>
                <a:lnTo>
                  <a:pt x="2186" y="7153"/>
                </a:lnTo>
                <a:cubicBezTo>
                  <a:pt x="2016" y="7153"/>
                  <a:pt x="1903" y="7153"/>
                  <a:pt x="1845" y="7134"/>
                </a:cubicBezTo>
                <a:cubicBezTo>
                  <a:pt x="1676" y="7134"/>
                  <a:pt x="1461" y="7040"/>
                  <a:pt x="1358" y="6946"/>
                </a:cubicBezTo>
                <a:lnTo>
                  <a:pt x="881" y="6438"/>
                </a:lnTo>
                <a:lnTo>
                  <a:pt x="1734" y="5647"/>
                </a:lnTo>
                <a:lnTo>
                  <a:pt x="5517" y="5647"/>
                </a:lnTo>
                <a:lnTo>
                  <a:pt x="5517" y="5646"/>
                </a:lnTo>
                <a:close/>
                <a:moveTo>
                  <a:pt x="6661" y="12047"/>
                </a:moveTo>
                <a:lnTo>
                  <a:pt x="5842" y="12800"/>
                </a:lnTo>
                <a:lnTo>
                  <a:pt x="5155" y="12047"/>
                </a:lnTo>
                <a:lnTo>
                  <a:pt x="5574" y="7378"/>
                </a:lnTo>
                <a:lnTo>
                  <a:pt x="6378" y="6663"/>
                </a:lnTo>
                <a:lnTo>
                  <a:pt x="7080" y="7378"/>
                </a:lnTo>
                <a:lnTo>
                  <a:pt x="6661" y="12047"/>
                </a:lnTo>
                <a:close/>
                <a:moveTo>
                  <a:pt x="7234" y="5477"/>
                </a:moveTo>
                <a:lnTo>
                  <a:pt x="6415" y="6230"/>
                </a:lnTo>
                <a:lnTo>
                  <a:pt x="5746" y="5458"/>
                </a:lnTo>
                <a:lnTo>
                  <a:pt x="6148" y="809"/>
                </a:lnTo>
                <a:lnTo>
                  <a:pt x="6981" y="0"/>
                </a:lnTo>
                <a:lnTo>
                  <a:pt x="7654" y="809"/>
                </a:lnTo>
                <a:lnTo>
                  <a:pt x="7234" y="5477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979B80BD-ED66-43FA-B91E-804E70A1FB56}"/>
              </a:ext>
            </a:extLst>
          </p:cNvPr>
          <p:cNvSpPr txBox="1"/>
          <p:nvPr/>
        </p:nvSpPr>
        <p:spPr>
          <a:xfrm>
            <a:off x="6769757" y="4427228"/>
            <a:ext cx="37404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第三节标题</a:t>
            </a:r>
          </a:p>
        </p:txBody>
      </p:sp>
      <p:sp>
        <p:nvSpPr>
          <p:cNvPr id="41" name="circle-doodle_67622">
            <a:extLst>
              <a:ext uri="{FF2B5EF4-FFF2-40B4-BE49-F238E27FC236}">
                <a16:creationId xmlns:a16="http://schemas.microsoft.com/office/drawing/2014/main" id="{DA59983B-BD97-410E-AC29-080B65278F7B}"/>
              </a:ext>
            </a:extLst>
          </p:cNvPr>
          <p:cNvSpPr/>
          <p:nvPr/>
        </p:nvSpPr>
        <p:spPr>
          <a:xfrm>
            <a:off x="6131994" y="5301160"/>
            <a:ext cx="282357" cy="503508"/>
          </a:xfrm>
          <a:custGeom>
            <a:avLst/>
            <a:gdLst>
              <a:gd name="T0" fmla="*/ 1497 w 7177"/>
              <a:gd name="T1" fmla="*/ 5449 h 12800"/>
              <a:gd name="T2" fmla="*/ 677 w 7177"/>
              <a:gd name="T3" fmla="*/ 6179 h 12800"/>
              <a:gd name="T4" fmla="*/ 316 w 7177"/>
              <a:gd name="T5" fmla="*/ 5776 h 12800"/>
              <a:gd name="T6" fmla="*/ 15 w 7177"/>
              <a:gd name="T7" fmla="*/ 5182 h 12800"/>
              <a:gd name="T8" fmla="*/ 9 w 7177"/>
              <a:gd name="T9" fmla="*/ 4893 h 12800"/>
              <a:gd name="T10" fmla="*/ 426 w 7177"/>
              <a:gd name="T11" fmla="*/ 230 h 12800"/>
              <a:gd name="T12" fmla="*/ 1823 w 7177"/>
              <a:gd name="T13" fmla="*/ 1727 h 12800"/>
              <a:gd name="T14" fmla="*/ 1497 w 7177"/>
              <a:gd name="T15" fmla="*/ 5449 h 12800"/>
              <a:gd name="T16" fmla="*/ 5037 w 7177"/>
              <a:gd name="T17" fmla="*/ 11264 h 12800"/>
              <a:gd name="T18" fmla="*/ 5844 w 7177"/>
              <a:gd name="T19" fmla="*/ 12147 h 12800"/>
              <a:gd name="T20" fmla="*/ 5453 w 7177"/>
              <a:gd name="T21" fmla="*/ 12512 h 12800"/>
              <a:gd name="T22" fmla="*/ 4576 w 7177"/>
              <a:gd name="T23" fmla="*/ 12800 h 12800"/>
              <a:gd name="T24" fmla="*/ 854 w 7177"/>
              <a:gd name="T25" fmla="*/ 12800 h 12800"/>
              <a:gd name="T26" fmla="*/ 136 w 7177"/>
              <a:gd name="T27" fmla="*/ 12052 h 12800"/>
              <a:gd name="T28" fmla="*/ 988 w 7177"/>
              <a:gd name="T29" fmla="*/ 11264 h 12800"/>
              <a:gd name="T30" fmla="*/ 5037 w 7177"/>
              <a:gd name="T31" fmla="*/ 11264 h 12800"/>
              <a:gd name="T32" fmla="*/ 2132 w 7177"/>
              <a:gd name="T33" fmla="*/ 1536 h 12800"/>
              <a:gd name="T34" fmla="*/ 713 w 7177"/>
              <a:gd name="T35" fmla="*/ 0 h 12800"/>
              <a:gd name="T36" fmla="*/ 6335 w 7177"/>
              <a:gd name="T37" fmla="*/ 0 h 12800"/>
              <a:gd name="T38" fmla="*/ 7057 w 7177"/>
              <a:gd name="T39" fmla="*/ 806 h 12800"/>
              <a:gd name="T40" fmla="*/ 6201 w 7177"/>
              <a:gd name="T41" fmla="*/ 1536 h 12800"/>
              <a:gd name="T42" fmla="*/ 2132 w 7177"/>
              <a:gd name="T43" fmla="*/ 1536 h 12800"/>
              <a:gd name="T44" fmla="*/ 5121 w 7177"/>
              <a:gd name="T45" fmla="*/ 5642 h 12800"/>
              <a:gd name="T46" fmla="*/ 5981 w 7177"/>
              <a:gd name="T47" fmla="*/ 6045 h 12800"/>
              <a:gd name="T48" fmla="*/ 6320 w 7177"/>
              <a:gd name="T49" fmla="*/ 6410 h 12800"/>
              <a:gd name="T50" fmla="*/ 5409 w 7177"/>
              <a:gd name="T51" fmla="*/ 7177 h 12800"/>
              <a:gd name="T52" fmla="*/ 2300 w 7177"/>
              <a:gd name="T53" fmla="*/ 7177 h 12800"/>
              <a:gd name="T54" fmla="*/ 1249 w 7177"/>
              <a:gd name="T55" fmla="*/ 6793 h 12800"/>
              <a:gd name="T56" fmla="*/ 910 w 7177"/>
              <a:gd name="T57" fmla="*/ 6428 h 12800"/>
              <a:gd name="T58" fmla="*/ 1801 w 7177"/>
              <a:gd name="T59" fmla="*/ 5641 h 12800"/>
              <a:gd name="T60" fmla="*/ 5121 w 7177"/>
              <a:gd name="T61" fmla="*/ 5641 h 12800"/>
              <a:gd name="T62" fmla="*/ 5121 w 7177"/>
              <a:gd name="T63" fmla="*/ 5642 h 12800"/>
              <a:gd name="T64" fmla="*/ 5675 w 7177"/>
              <a:gd name="T65" fmla="*/ 7369 h 12800"/>
              <a:gd name="T66" fmla="*/ 6530 w 7177"/>
              <a:gd name="T67" fmla="*/ 6620 h 12800"/>
              <a:gd name="T68" fmla="*/ 6910 w 7177"/>
              <a:gd name="T69" fmla="*/ 7004 h 12800"/>
              <a:gd name="T70" fmla="*/ 7169 w 7177"/>
              <a:gd name="T71" fmla="*/ 7561 h 12800"/>
              <a:gd name="T72" fmla="*/ 7168 w 7177"/>
              <a:gd name="T73" fmla="*/ 7983 h 12800"/>
              <a:gd name="T74" fmla="*/ 6934 w 7177"/>
              <a:gd name="T75" fmla="*/ 10573 h 12800"/>
              <a:gd name="T76" fmla="*/ 6608 w 7177"/>
              <a:gd name="T77" fmla="*/ 11456 h 12800"/>
              <a:gd name="T78" fmla="*/ 6074 w 7177"/>
              <a:gd name="T79" fmla="*/ 11936 h 12800"/>
              <a:gd name="T80" fmla="*/ 5351 w 7177"/>
              <a:gd name="T81" fmla="*/ 11130 h 12800"/>
              <a:gd name="T82" fmla="*/ 5675 w 7177"/>
              <a:gd name="T83" fmla="*/ 7369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177" h="12800">
                <a:moveTo>
                  <a:pt x="1497" y="5449"/>
                </a:moveTo>
                <a:lnTo>
                  <a:pt x="677" y="6179"/>
                </a:lnTo>
                <a:lnTo>
                  <a:pt x="316" y="5776"/>
                </a:lnTo>
                <a:cubicBezTo>
                  <a:pt x="126" y="5584"/>
                  <a:pt x="33" y="5392"/>
                  <a:pt x="15" y="5182"/>
                </a:cubicBezTo>
                <a:cubicBezTo>
                  <a:pt x="8" y="5105"/>
                  <a:pt x="0" y="5009"/>
                  <a:pt x="9" y="4893"/>
                </a:cubicBezTo>
                <a:lnTo>
                  <a:pt x="426" y="230"/>
                </a:lnTo>
                <a:lnTo>
                  <a:pt x="1823" y="1727"/>
                </a:lnTo>
                <a:lnTo>
                  <a:pt x="1497" y="5449"/>
                </a:lnTo>
                <a:close/>
                <a:moveTo>
                  <a:pt x="5037" y="11264"/>
                </a:moveTo>
                <a:lnTo>
                  <a:pt x="5844" y="12147"/>
                </a:lnTo>
                <a:lnTo>
                  <a:pt x="5453" y="12512"/>
                </a:lnTo>
                <a:cubicBezTo>
                  <a:pt x="5224" y="12742"/>
                  <a:pt x="5018" y="12800"/>
                  <a:pt x="4576" y="12800"/>
                </a:cubicBezTo>
                <a:lnTo>
                  <a:pt x="854" y="12800"/>
                </a:lnTo>
                <a:lnTo>
                  <a:pt x="136" y="12052"/>
                </a:lnTo>
                <a:lnTo>
                  <a:pt x="988" y="11264"/>
                </a:lnTo>
                <a:lnTo>
                  <a:pt x="5037" y="11264"/>
                </a:lnTo>
                <a:close/>
                <a:moveTo>
                  <a:pt x="2132" y="1536"/>
                </a:moveTo>
                <a:lnTo>
                  <a:pt x="713" y="0"/>
                </a:lnTo>
                <a:lnTo>
                  <a:pt x="6335" y="0"/>
                </a:lnTo>
                <a:lnTo>
                  <a:pt x="7057" y="806"/>
                </a:lnTo>
                <a:lnTo>
                  <a:pt x="6201" y="1536"/>
                </a:lnTo>
                <a:lnTo>
                  <a:pt x="2132" y="1536"/>
                </a:lnTo>
                <a:close/>
                <a:moveTo>
                  <a:pt x="5121" y="5642"/>
                </a:moveTo>
                <a:cubicBezTo>
                  <a:pt x="5582" y="5642"/>
                  <a:pt x="5643" y="5680"/>
                  <a:pt x="5981" y="6045"/>
                </a:cubicBezTo>
                <a:lnTo>
                  <a:pt x="6320" y="6410"/>
                </a:lnTo>
                <a:lnTo>
                  <a:pt x="5409" y="7177"/>
                </a:lnTo>
                <a:lnTo>
                  <a:pt x="2300" y="7177"/>
                </a:lnTo>
                <a:cubicBezTo>
                  <a:pt x="1705" y="7177"/>
                  <a:pt x="1566" y="7119"/>
                  <a:pt x="1249" y="6793"/>
                </a:cubicBezTo>
                <a:lnTo>
                  <a:pt x="910" y="6428"/>
                </a:lnTo>
                <a:lnTo>
                  <a:pt x="1801" y="5641"/>
                </a:lnTo>
                <a:lnTo>
                  <a:pt x="5121" y="5641"/>
                </a:lnTo>
                <a:lnTo>
                  <a:pt x="5121" y="5642"/>
                </a:lnTo>
                <a:close/>
                <a:moveTo>
                  <a:pt x="5675" y="7369"/>
                </a:moveTo>
                <a:lnTo>
                  <a:pt x="6530" y="6620"/>
                </a:lnTo>
                <a:lnTo>
                  <a:pt x="6910" y="7004"/>
                </a:lnTo>
                <a:cubicBezTo>
                  <a:pt x="7057" y="7157"/>
                  <a:pt x="7154" y="7388"/>
                  <a:pt x="7169" y="7561"/>
                </a:cubicBezTo>
                <a:cubicBezTo>
                  <a:pt x="7177" y="7656"/>
                  <a:pt x="7172" y="7810"/>
                  <a:pt x="7168" y="7983"/>
                </a:cubicBezTo>
                <a:lnTo>
                  <a:pt x="6934" y="10573"/>
                </a:lnTo>
                <a:cubicBezTo>
                  <a:pt x="6897" y="11034"/>
                  <a:pt x="6786" y="11303"/>
                  <a:pt x="6608" y="11456"/>
                </a:cubicBezTo>
                <a:lnTo>
                  <a:pt x="6074" y="11936"/>
                </a:lnTo>
                <a:lnTo>
                  <a:pt x="5351" y="11130"/>
                </a:lnTo>
                <a:lnTo>
                  <a:pt x="5675" y="736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3" name="circle-doodle_67622">
            <a:extLst>
              <a:ext uri="{FF2B5EF4-FFF2-40B4-BE49-F238E27FC236}">
                <a16:creationId xmlns:a16="http://schemas.microsoft.com/office/drawing/2014/main" id="{1BF1765A-57F1-4985-A7CE-3FC19BCE7F11}"/>
              </a:ext>
            </a:extLst>
          </p:cNvPr>
          <p:cNvSpPr/>
          <p:nvPr/>
        </p:nvSpPr>
        <p:spPr>
          <a:xfrm>
            <a:off x="6618459" y="5301160"/>
            <a:ext cx="302596" cy="503508"/>
          </a:xfrm>
          <a:custGeom>
            <a:avLst/>
            <a:gdLst>
              <a:gd name="T0" fmla="*/ 1525 w 7694"/>
              <a:gd name="T1" fmla="*/ 11072 h 12800"/>
              <a:gd name="T2" fmla="*/ 580 w 7694"/>
              <a:gd name="T3" fmla="*/ 11897 h 12800"/>
              <a:gd name="T4" fmla="*/ 239 w 7694"/>
              <a:gd name="T5" fmla="*/ 11513 h 12800"/>
              <a:gd name="T6" fmla="*/ 7 w 7694"/>
              <a:gd name="T7" fmla="*/ 11053 h 12800"/>
              <a:gd name="T8" fmla="*/ 17 w 7694"/>
              <a:gd name="T9" fmla="*/ 10726 h 12800"/>
              <a:gd name="T10" fmla="*/ 306 w 7694"/>
              <a:gd name="T11" fmla="*/ 7445 h 12800"/>
              <a:gd name="T12" fmla="*/ 1193 w 7694"/>
              <a:gd name="T13" fmla="*/ 6620 h 12800"/>
              <a:gd name="T14" fmla="*/ 1850 w 7694"/>
              <a:gd name="T15" fmla="*/ 7330 h 12800"/>
              <a:gd name="T16" fmla="*/ 1525 w 7694"/>
              <a:gd name="T17" fmla="*/ 11072 h 12800"/>
              <a:gd name="T18" fmla="*/ 2031 w 7694"/>
              <a:gd name="T19" fmla="*/ 5449 h 12800"/>
              <a:gd name="T20" fmla="*/ 1212 w 7694"/>
              <a:gd name="T21" fmla="*/ 6179 h 12800"/>
              <a:gd name="T22" fmla="*/ 495 w 7694"/>
              <a:gd name="T23" fmla="*/ 5449 h 12800"/>
              <a:gd name="T24" fmla="*/ 777 w 7694"/>
              <a:gd name="T25" fmla="*/ 2091 h 12800"/>
              <a:gd name="T26" fmla="*/ 1151 w 7694"/>
              <a:gd name="T27" fmla="*/ 1324 h 12800"/>
              <a:gd name="T28" fmla="*/ 1615 w 7694"/>
              <a:gd name="T29" fmla="*/ 920 h 12800"/>
              <a:gd name="T30" fmla="*/ 2357 w 7694"/>
              <a:gd name="T31" fmla="*/ 1727 h 12800"/>
              <a:gd name="T32" fmla="*/ 2031 w 7694"/>
              <a:gd name="T33" fmla="*/ 5449 h 12800"/>
              <a:gd name="T34" fmla="*/ 5571 w 7694"/>
              <a:gd name="T35" fmla="*/ 11264 h 12800"/>
              <a:gd name="T36" fmla="*/ 6360 w 7694"/>
              <a:gd name="T37" fmla="*/ 12167 h 12800"/>
              <a:gd name="T38" fmla="*/ 6040 w 7694"/>
              <a:gd name="T39" fmla="*/ 12454 h 12800"/>
              <a:gd name="T40" fmla="*/ 5015 w 7694"/>
              <a:gd name="T41" fmla="*/ 12800 h 12800"/>
              <a:gd name="T42" fmla="*/ 2098 w 7694"/>
              <a:gd name="T43" fmla="*/ 12800 h 12800"/>
              <a:gd name="T44" fmla="*/ 1089 w 7694"/>
              <a:gd name="T45" fmla="*/ 12454 h 12800"/>
              <a:gd name="T46" fmla="*/ 815 w 7694"/>
              <a:gd name="T47" fmla="*/ 12167 h 12800"/>
              <a:gd name="T48" fmla="*/ 1810 w 7694"/>
              <a:gd name="T49" fmla="*/ 11264 h 12800"/>
              <a:gd name="T50" fmla="*/ 5571 w 7694"/>
              <a:gd name="T51" fmla="*/ 11264 h 12800"/>
              <a:gd name="T52" fmla="*/ 5694 w 7694"/>
              <a:gd name="T53" fmla="*/ 5642 h 12800"/>
              <a:gd name="T54" fmla="*/ 6451 w 7694"/>
              <a:gd name="T55" fmla="*/ 5968 h 12800"/>
              <a:gd name="T56" fmla="*/ 6816 w 7694"/>
              <a:gd name="T57" fmla="*/ 6410 h 12800"/>
              <a:gd name="T58" fmla="*/ 5943 w 7694"/>
              <a:gd name="T59" fmla="*/ 7177 h 12800"/>
              <a:gd name="T60" fmla="*/ 2162 w 7694"/>
              <a:gd name="T61" fmla="*/ 7177 h 12800"/>
              <a:gd name="T62" fmla="*/ 1443 w 7694"/>
              <a:gd name="T63" fmla="*/ 6409 h 12800"/>
              <a:gd name="T64" fmla="*/ 2297 w 7694"/>
              <a:gd name="T65" fmla="*/ 5641 h 12800"/>
              <a:gd name="T66" fmla="*/ 5694 w 7694"/>
              <a:gd name="T67" fmla="*/ 5641 h 12800"/>
              <a:gd name="T68" fmla="*/ 5694 w 7694"/>
              <a:gd name="T69" fmla="*/ 5642 h 12800"/>
              <a:gd name="T70" fmla="*/ 2629 w 7694"/>
              <a:gd name="T71" fmla="*/ 1536 h 12800"/>
              <a:gd name="T72" fmla="*/ 1848 w 7694"/>
              <a:gd name="T73" fmla="*/ 729 h 12800"/>
              <a:gd name="T74" fmla="*/ 2290 w 7694"/>
              <a:gd name="T75" fmla="*/ 307 h 12800"/>
              <a:gd name="T76" fmla="*/ 3185 w 7694"/>
              <a:gd name="T77" fmla="*/ 0 h 12800"/>
              <a:gd name="T78" fmla="*/ 6850 w 7694"/>
              <a:gd name="T79" fmla="*/ 0 h 12800"/>
              <a:gd name="T80" fmla="*/ 7606 w 7694"/>
              <a:gd name="T81" fmla="*/ 748 h 12800"/>
              <a:gd name="T82" fmla="*/ 6716 w 7694"/>
              <a:gd name="T83" fmla="*/ 1536 h 12800"/>
              <a:gd name="T84" fmla="*/ 2629 w 7694"/>
              <a:gd name="T85" fmla="*/ 1536 h 12800"/>
              <a:gd name="T86" fmla="*/ 6209 w 7694"/>
              <a:gd name="T87" fmla="*/ 7369 h 12800"/>
              <a:gd name="T88" fmla="*/ 7030 w 7694"/>
              <a:gd name="T89" fmla="*/ 6659 h 12800"/>
              <a:gd name="T90" fmla="*/ 7473 w 7694"/>
              <a:gd name="T91" fmla="*/ 7119 h 12800"/>
              <a:gd name="T92" fmla="*/ 7683 w 7694"/>
              <a:gd name="T93" fmla="*/ 7541 h 12800"/>
              <a:gd name="T94" fmla="*/ 7673 w 7694"/>
              <a:gd name="T95" fmla="*/ 8098 h 12800"/>
              <a:gd name="T96" fmla="*/ 7454 w 7694"/>
              <a:gd name="T97" fmla="*/ 10631 h 12800"/>
              <a:gd name="T98" fmla="*/ 7053 w 7694"/>
              <a:gd name="T99" fmla="*/ 11533 h 12800"/>
              <a:gd name="T100" fmla="*/ 6610 w 7694"/>
              <a:gd name="T101" fmla="*/ 11955 h 12800"/>
              <a:gd name="T102" fmla="*/ 5864 w 7694"/>
              <a:gd name="T103" fmla="*/ 11110 h 12800"/>
              <a:gd name="T104" fmla="*/ 6209 w 7694"/>
              <a:gd name="T105" fmla="*/ 7369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694" h="12800">
                <a:moveTo>
                  <a:pt x="1525" y="11072"/>
                </a:moveTo>
                <a:lnTo>
                  <a:pt x="580" y="11897"/>
                </a:lnTo>
                <a:lnTo>
                  <a:pt x="239" y="11513"/>
                </a:lnTo>
                <a:cubicBezTo>
                  <a:pt x="90" y="11342"/>
                  <a:pt x="20" y="11207"/>
                  <a:pt x="7" y="11053"/>
                </a:cubicBezTo>
                <a:cubicBezTo>
                  <a:pt x="0" y="10976"/>
                  <a:pt x="7" y="10842"/>
                  <a:pt x="17" y="10726"/>
                </a:cubicBezTo>
                <a:lnTo>
                  <a:pt x="306" y="7445"/>
                </a:lnTo>
                <a:lnTo>
                  <a:pt x="1193" y="6620"/>
                </a:lnTo>
                <a:lnTo>
                  <a:pt x="1850" y="7330"/>
                </a:lnTo>
                <a:lnTo>
                  <a:pt x="1525" y="11072"/>
                </a:lnTo>
                <a:close/>
                <a:moveTo>
                  <a:pt x="2031" y="5449"/>
                </a:moveTo>
                <a:lnTo>
                  <a:pt x="1212" y="6179"/>
                </a:lnTo>
                <a:lnTo>
                  <a:pt x="495" y="5449"/>
                </a:lnTo>
                <a:lnTo>
                  <a:pt x="777" y="2091"/>
                </a:lnTo>
                <a:cubicBezTo>
                  <a:pt x="820" y="1707"/>
                  <a:pt x="883" y="1554"/>
                  <a:pt x="1151" y="1324"/>
                </a:cubicBezTo>
                <a:lnTo>
                  <a:pt x="1615" y="920"/>
                </a:lnTo>
                <a:lnTo>
                  <a:pt x="2357" y="1727"/>
                </a:lnTo>
                <a:lnTo>
                  <a:pt x="2031" y="5449"/>
                </a:lnTo>
                <a:close/>
                <a:moveTo>
                  <a:pt x="5571" y="11264"/>
                </a:moveTo>
                <a:lnTo>
                  <a:pt x="6360" y="12167"/>
                </a:lnTo>
                <a:lnTo>
                  <a:pt x="6040" y="12454"/>
                </a:lnTo>
                <a:cubicBezTo>
                  <a:pt x="5720" y="12742"/>
                  <a:pt x="5552" y="12800"/>
                  <a:pt x="5015" y="12800"/>
                </a:cubicBezTo>
                <a:lnTo>
                  <a:pt x="2098" y="12800"/>
                </a:lnTo>
                <a:cubicBezTo>
                  <a:pt x="1464" y="12800"/>
                  <a:pt x="1365" y="12761"/>
                  <a:pt x="1089" y="12454"/>
                </a:cubicBezTo>
                <a:lnTo>
                  <a:pt x="815" y="12167"/>
                </a:lnTo>
                <a:lnTo>
                  <a:pt x="1810" y="11264"/>
                </a:lnTo>
                <a:lnTo>
                  <a:pt x="5571" y="11264"/>
                </a:lnTo>
                <a:close/>
                <a:moveTo>
                  <a:pt x="5694" y="5642"/>
                </a:moveTo>
                <a:cubicBezTo>
                  <a:pt x="6078" y="5642"/>
                  <a:pt x="6196" y="5680"/>
                  <a:pt x="6451" y="5968"/>
                </a:cubicBezTo>
                <a:lnTo>
                  <a:pt x="6816" y="6410"/>
                </a:lnTo>
                <a:lnTo>
                  <a:pt x="5943" y="7177"/>
                </a:lnTo>
                <a:lnTo>
                  <a:pt x="2162" y="7177"/>
                </a:lnTo>
                <a:lnTo>
                  <a:pt x="1443" y="6409"/>
                </a:lnTo>
                <a:lnTo>
                  <a:pt x="2297" y="5641"/>
                </a:lnTo>
                <a:lnTo>
                  <a:pt x="5694" y="5641"/>
                </a:lnTo>
                <a:lnTo>
                  <a:pt x="5694" y="5642"/>
                </a:lnTo>
                <a:close/>
                <a:moveTo>
                  <a:pt x="2629" y="1536"/>
                </a:moveTo>
                <a:lnTo>
                  <a:pt x="1848" y="729"/>
                </a:lnTo>
                <a:lnTo>
                  <a:pt x="2290" y="307"/>
                </a:lnTo>
                <a:cubicBezTo>
                  <a:pt x="2539" y="77"/>
                  <a:pt x="2724" y="0"/>
                  <a:pt x="3185" y="0"/>
                </a:cubicBezTo>
                <a:lnTo>
                  <a:pt x="6850" y="0"/>
                </a:lnTo>
                <a:lnTo>
                  <a:pt x="7606" y="748"/>
                </a:lnTo>
                <a:lnTo>
                  <a:pt x="6716" y="1536"/>
                </a:lnTo>
                <a:lnTo>
                  <a:pt x="2629" y="1536"/>
                </a:lnTo>
                <a:close/>
                <a:moveTo>
                  <a:pt x="6209" y="7369"/>
                </a:moveTo>
                <a:lnTo>
                  <a:pt x="7030" y="6659"/>
                </a:lnTo>
                <a:lnTo>
                  <a:pt x="7473" y="7119"/>
                </a:lnTo>
                <a:cubicBezTo>
                  <a:pt x="7621" y="7273"/>
                  <a:pt x="7668" y="7369"/>
                  <a:pt x="7683" y="7541"/>
                </a:cubicBezTo>
                <a:cubicBezTo>
                  <a:pt x="7693" y="7656"/>
                  <a:pt x="7694" y="7887"/>
                  <a:pt x="7673" y="8098"/>
                </a:cubicBezTo>
                <a:lnTo>
                  <a:pt x="7454" y="10631"/>
                </a:lnTo>
                <a:cubicBezTo>
                  <a:pt x="7398" y="11092"/>
                  <a:pt x="7319" y="11283"/>
                  <a:pt x="7053" y="11533"/>
                </a:cubicBezTo>
                <a:lnTo>
                  <a:pt x="6610" y="11955"/>
                </a:lnTo>
                <a:lnTo>
                  <a:pt x="5864" y="11110"/>
                </a:lnTo>
                <a:lnTo>
                  <a:pt x="6209" y="736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5" name="circle-doodle_67622">
            <a:extLst>
              <a:ext uri="{FF2B5EF4-FFF2-40B4-BE49-F238E27FC236}">
                <a16:creationId xmlns:a16="http://schemas.microsoft.com/office/drawing/2014/main" id="{13E058E0-892D-4DFE-B988-8FFF6245BA4E}"/>
              </a:ext>
            </a:extLst>
          </p:cNvPr>
          <p:cNvSpPr/>
          <p:nvPr/>
        </p:nvSpPr>
        <p:spPr>
          <a:xfrm>
            <a:off x="7146304" y="5301160"/>
            <a:ext cx="260315" cy="503508"/>
          </a:xfrm>
          <a:custGeom>
            <a:avLst/>
            <a:gdLst>
              <a:gd name="T0" fmla="*/ 706 w 6618"/>
              <a:gd name="T1" fmla="*/ 1520 h 12800"/>
              <a:gd name="T2" fmla="*/ 0 w 6618"/>
              <a:gd name="T3" fmla="*/ 836 h 12800"/>
              <a:gd name="T4" fmla="*/ 839 w 6618"/>
              <a:gd name="T5" fmla="*/ 0 h 12800"/>
              <a:gd name="T6" fmla="*/ 6403 w 6618"/>
              <a:gd name="T7" fmla="*/ 0 h 12800"/>
              <a:gd name="T8" fmla="*/ 4713 w 6618"/>
              <a:gd name="T9" fmla="*/ 1520 h 12800"/>
              <a:gd name="T10" fmla="*/ 706 w 6618"/>
              <a:gd name="T11" fmla="*/ 1520 h 12800"/>
              <a:gd name="T12" fmla="*/ 4498 w 6618"/>
              <a:gd name="T13" fmla="*/ 7102 h 12800"/>
              <a:gd name="T14" fmla="*/ 5348 w 6618"/>
              <a:gd name="T15" fmla="*/ 6399 h 12800"/>
              <a:gd name="T16" fmla="*/ 6018 w 6618"/>
              <a:gd name="T17" fmla="*/ 7102 h 12800"/>
              <a:gd name="T18" fmla="*/ 5574 w 6618"/>
              <a:gd name="T19" fmla="*/ 12021 h 12800"/>
              <a:gd name="T20" fmla="*/ 4769 w 6618"/>
              <a:gd name="T21" fmla="*/ 12800 h 12800"/>
              <a:gd name="T22" fmla="*/ 4055 w 6618"/>
              <a:gd name="T23" fmla="*/ 12021 h 12800"/>
              <a:gd name="T24" fmla="*/ 4498 w 6618"/>
              <a:gd name="T25" fmla="*/ 7102 h 12800"/>
              <a:gd name="T26" fmla="*/ 4966 w 6618"/>
              <a:gd name="T27" fmla="*/ 1804 h 12800"/>
              <a:gd name="T28" fmla="*/ 6618 w 6618"/>
              <a:gd name="T29" fmla="*/ 285 h 12800"/>
              <a:gd name="T30" fmla="*/ 6151 w 6618"/>
              <a:gd name="T31" fmla="*/ 5583 h 12800"/>
              <a:gd name="T32" fmla="*/ 5348 w 6618"/>
              <a:gd name="T33" fmla="*/ 6399 h 12800"/>
              <a:gd name="T34" fmla="*/ 4631 w 6618"/>
              <a:gd name="T35" fmla="*/ 5583 h 12800"/>
              <a:gd name="T36" fmla="*/ 4966 w 6618"/>
              <a:gd name="T37" fmla="*/ 1804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618" h="12800">
                <a:moveTo>
                  <a:pt x="706" y="1520"/>
                </a:moveTo>
                <a:lnTo>
                  <a:pt x="0" y="836"/>
                </a:lnTo>
                <a:lnTo>
                  <a:pt x="839" y="0"/>
                </a:lnTo>
                <a:lnTo>
                  <a:pt x="6403" y="0"/>
                </a:lnTo>
                <a:lnTo>
                  <a:pt x="4713" y="1520"/>
                </a:lnTo>
                <a:lnTo>
                  <a:pt x="706" y="1520"/>
                </a:lnTo>
                <a:close/>
                <a:moveTo>
                  <a:pt x="4498" y="7102"/>
                </a:moveTo>
                <a:lnTo>
                  <a:pt x="5348" y="6399"/>
                </a:lnTo>
                <a:lnTo>
                  <a:pt x="6018" y="7102"/>
                </a:lnTo>
                <a:lnTo>
                  <a:pt x="5574" y="12021"/>
                </a:lnTo>
                <a:lnTo>
                  <a:pt x="4769" y="12800"/>
                </a:lnTo>
                <a:lnTo>
                  <a:pt x="4055" y="12021"/>
                </a:lnTo>
                <a:lnTo>
                  <a:pt x="4498" y="7102"/>
                </a:lnTo>
                <a:close/>
                <a:moveTo>
                  <a:pt x="4966" y="1804"/>
                </a:moveTo>
                <a:lnTo>
                  <a:pt x="6618" y="285"/>
                </a:lnTo>
                <a:lnTo>
                  <a:pt x="6151" y="5583"/>
                </a:lnTo>
                <a:lnTo>
                  <a:pt x="5348" y="6399"/>
                </a:lnTo>
                <a:lnTo>
                  <a:pt x="4631" y="5583"/>
                </a:lnTo>
                <a:lnTo>
                  <a:pt x="4966" y="180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0725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A59519EA-0B30-4FCF-90AC-96A6803602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/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EE60153-C6DD-4411-934C-0B347894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32EEEAC-281F-467E-AE14-713611AAB4F8}"/>
              </a:ext>
            </a:extLst>
          </p:cNvPr>
          <p:cNvSpPr txBox="1"/>
          <p:nvPr/>
        </p:nvSpPr>
        <p:spPr>
          <a:xfrm>
            <a:off x="5454935" y="2565400"/>
            <a:ext cx="3740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第一节标题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BDDAA7F-8C5B-4879-84FC-A753DC444646}"/>
              </a:ext>
            </a:extLst>
          </p:cNvPr>
          <p:cNvSpPr txBox="1"/>
          <p:nvPr/>
        </p:nvSpPr>
        <p:spPr>
          <a:xfrm>
            <a:off x="5454934" y="3429000"/>
            <a:ext cx="3740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介绍一些内容 </a:t>
            </a:r>
            <a:r>
              <a:rPr lang="en-US" altLang="zh-CN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new enantioselective routes to compounds related to ketamine that might exhibit more selective and potent activity</a:t>
            </a:r>
          </a:p>
          <a:p>
            <a:pPr algn="dist"/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circle-doodle_67622">
            <a:extLst>
              <a:ext uri="{FF2B5EF4-FFF2-40B4-BE49-F238E27FC236}">
                <a16:creationId xmlns:a16="http://schemas.microsoft.com/office/drawing/2014/main" id="{A1092B52-B469-45B6-88A4-BA5BB6CD0C82}"/>
              </a:ext>
            </a:extLst>
          </p:cNvPr>
          <p:cNvSpPr/>
          <p:nvPr/>
        </p:nvSpPr>
        <p:spPr>
          <a:xfrm>
            <a:off x="3490137" y="1466512"/>
            <a:ext cx="681209" cy="2267626"/>
          </a:xfrm>
          <a:custGeom>
            <a:avLst/>
            <a:gdLst>
              <a:gd name="T0" fmla="*/ 724 w 3846"/>
              <a:gd name="T1" fmla="*/ 1520 h 12800"/>
              <a:gd name="T2" fmla="*/ 0 w 3846"/>
              <a:gd name="T3" fmla="*/ 836 h 12800"/>
              <a:gd name="T4" fmla="*/ 857 w 3846"/>
              <a:gd name="T5" fmla="*/ 0 h 12800"/>
              <a:gd name="T6" fmla="*/ 3611 w 3846"/>
              <a:gd name="T7" fmla="*/ 0 h 12800"/>
              <a:gd name="T8" fmla="*/ 1939 w 3846"/>
              <a:gd name="T9" fmla="*/ 1520 h 12800"/>
              <a:gd name="T10" fmla="*/ 724 w 3846"/>
              <a:gd name="T11" fmla="*/ 1520 h 12800"/>
              <a:gd name="T12" fmla="*/ 1725 w 3846"/>
              <a:gd name="T13" fmla="*/ 7102 h 12800"/>
              <a:gd name="T14" fmla="*/ 2538 w 3846"/>
              <a:gd name="T15" fmla="*/ 6399 h 12800"/>
              <a:gd name="T16" fmla="*/ 3245 w 3846"/>
              <a:gd name="T17" fmla="*/ 7102 h 12800"/>
              <a:gd name="T18" fmla="*/ 2803 w 3846"/>
              <a:gd name="T19" fmla="*/ 12040 h 12800"/>
              <a:gd name="T20" fmla="*/ 1977 w 3846"/>
              <a:gd name="T21" fmla="*/ 12800 h 12800"/>
              <a:gd name="T22" fmla="*/ 1284 w 3846"/>
              <a:gd name="T23" fmla="*/ 12040 h 12800"/>
              <a:gd name="T24" fmla="*/ 1725 w 3846"/>
              <a:gd name="T25" fmla="*/ 7102 h 12800"/>
              <a:gd name="T26" fmla="*/ 2193 w 3846"/>
              <a:gd name="T27" fmla="*/ 1804 h 12800"/>
              <a:gd name="T28" fmla="*/ 3846 w 3846"/>
              <a:gd name="T29" fmla="*/ 304 h 12800"/>
              <a:gd name="T30" fmla="*/ 3378 w 3846"/>
              <a:gd name="T31" fmla="*/ 5583 h 12800"/>
              <a:gd name="T32" fmla="*/ 2538 w 3846"/>
              <a:gd name="T33" fmla="*/ 6400 h 12800"/>
              <a:gd name="T34" fmla="*/ 1858 w 3846"/>
              <a:gd name="T35" fmla="*/ 5583 h 12800"/>
              <a:gd name="T36" fmla="*/ 2193 w 3846"/>
              <a:gd name="T37" fmla="*/ 1804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846" h="12800">
                <a:moveTo>
                  <a:pt x="724" y="1520"/>
                </a:moveTo>
                <a:lnTo>
                  <a:pt x="0" y="836"/>
                </a:lnTo>
                <a:lnTo>
                  <a:pt x="857" y="0"/>
                </a:lnTo>
                <a:lnTo>
                  <a:pt x="3611" y="0"/>
                </a:lnTo>
                <a:lnTo>
                  <a:pt x="1939" y="1520"/>
                </a:lnTo>
                <a:lnTo>
                  <a:pt x="724" y="1520"/>
                </a:lnTo>
                <a:close/>
                <a:moveTo>
                  <a:pt x="1725" y="7102"/>
                </a:moveTo>
                <a:lnTo>
                  <a:pt x="2538" y="6399"/>
                </a:lnTo>
                <a:lnTo>
                  <a:pt x="3245" y="7102"/>
                </a:lnTo>
                <a:lnTo>
                  <a:pt x="2803" y="12040"/>
                </a:lnTo>
                <a:lnTo>
                  <a:pt x="1977" y="12800"/>
                </a:lnTo>
                <a:lnTo>
                  <a:pt x="1284" y="12040"/>
                </a:lnTo>
                <a:lnTo>
                  <a:pt x="1725" y="7102"/>
                </a:lnTo>
                <a:close/>
                <a:moveTo>
                  <a:pt x="2193" y="1804"/>
                </a:moveTo>
                <a:lnTo>
                  <a:pt x="3846" y="304"/>
                </a:lnTo>
                <a:lnTo>
                  <a:pt x="3378" y="5583"/>
                </a:lnTo>
                <a:lnTo>
                  <a:pt x="2538" y="6400"/>
                </a:lnTo>
                <a:lnTo>
                  <a:pt x="1858" y="5583"/>
                </a:lnTo>
                <a:lnTo>
                  <a:pt x="2193" y="1804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1664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A59519EA-0B30-4FCF-90AC-96A68036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/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EE60153-C6DD-4411-934C-0B347894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4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32EEEAC-281F-467E-AE14-713611AAB4F8}"/>
              </a:ext>
            </a:extLst>
          </p:cNvPr>
          <p:cNvSpPr txBox="1"/>
          <p:nvPr/>
        </p:nvSpPr>
        <p:spPr>
          <a:xfrm>
            <a:off x="5454935" y="2565400"/>
            <a:ext cx="3740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BDDAA7F-8C5B-4879-84FC-A753DC444646}"/>
              </a:ext>
            </a:extLst>
          </p:cNvPr>
          <p:cNvSpPr txBox="1"/>
          <p:nvPr/>
        </p:nvSpPr>
        <p:spPr>
          <a:xfrm>
            <a:off x="5454934" y="3429000"/>
            <a:ext cx="3740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介绍一些内容 </a:t>
            </a:r>
            <a:r>
              <a:rPr lang="en-US" altLang="zh-CN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new enantioselective routes to compounds related to ketamine that might exhibit more selective and potent activity</a:t>
            </a:r>
          </a:p>
          <a:p>
            <a:pPr algn="dist"/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circle-doodle_67622">
            <a:extLst>
              <a:ext uri="{FF2B5EF4-FFF2-40B4-BE49-F238E27FC236}">
                <a16:creationId xmlns:a16="http://schemas.microsoft.com/office/drawing/2014/main" id="{A1092B52-B469-45B6-88A4-BA5BB6CD0C82}"/>
              </a:ext>
            </a:extLst>
          </p:cNvPr>
          <p:cNvSpPr/>
          <p:nvPr/>
        </p:nvSpPr>
        <p:spPr>
          <a:xfrm>
            <a:off x="3089750" y="1466512"/>
            <a:ext cx="1481982" cy="2267626"/>
          </a:xfrm>
          <a:custGeom>
            <a:avLst/>
            <a:gdLst>
              <a:gd name="T0" fmla="*/ 1655 w 8366"/>
              <a:gd name="T1" fmla="*/ 11072 h 12800"/>
              <a:gd name="T2" fmla="*/ 0 w 8366"/>
              <a:gd name="T3" fmla="*/ 12551 h 12800"/>
              <a:gd name="T4" fmla="*/ 406 w 8366"/>
              <a:gd name="T5" fmla="*/ 7983 h 12800"/>
              <a:gd name="T6" fmla="*/ 454 w 8366"/>
              <a:gd name="T7" fmla="*/ 7657 h 12800"/>
              <a:gd name="T8" fmla="*/ 569 w 8366"/>
              <a:gd name="T9" fmla="*/ 7426 h 12800"/>
              <a:gd name="T10" fmla="*/ 852 w 8366"/>
              <a:gd name="T11" fmla="*/ 7157 h 12800"/>
              <a:gd name="T12" fmla="*/ 1365 w 8366"/>
              <a:gd name="T13" fmla="*/ 6659 h 12800"/>
              <a:gd name="T14" fmla="*/ 1999 w 8366"/>
              <a:gd name="T15" fmla="*/ 7330 h 12800"/>
              <a:gd name="T16" fmla="*/ 1655 w 8366"/>
              <a:gd name="T17" fmla="*/ 11072 h 12800"/>
              <a:gd name="T18" fmla="*/ 5989 w 8366"/>
              <a:gd name="T19" fmla="*/ 11264 h 12800"/>
              <a:gd name="T20" fmla="*/ 6690 w 8366"/>
              <a:gd name="T21" fmla="*/ 12032 h 12800"/>
              <a:gd name="T22" fmla="*/ 5855 w 8366"/>
              <a:gd name="T23" fmla="*/ 12800 h 12800"/>
              <a:gd name="T24" fmla="*/ 213 w 8366"/>
              <a:gd name="T25" fmla="*/ 12800 h 12800"/>
              <a:gd name="T26" fmla="*/ 1940 w 8366"/>
              <a:gd name="T27" fmla="*/ 11264 h 12800"/>
              <a:gd name="T28" fmla="*/ 5989 w 8366"/>
              <a:gd name="T29" fmla="*/ 11264 h 12800"/>
              <a:gd name="T30" fmla="*/ 6414 w 8366"/>
              <a:gd name="T31" fmla="*/ 6908 h 12800"/>
              <a:gd name="T32" fmla="*/ 5593 w 8366"/>
              <a:gd name="T33" fmla="*/ 7177 h 12800"/>
              <a:gd name="T34" fmla="*/ 2293 w 8366"/>
              <a:gd name="T35" fmla="*/ 7177 h 12800"/>
              <a:gd name="T36" fmla="*/ 1594 w 8366"/>
              <a:gd name="T37" fmla="*/ 6429 h 12800"/>
              <a:gd name="T38" fmla="*/ 2140 w 8366"/>
              <a:gd name="T39" fmla="*/ 5872 h 12800"/>
              <a:gd name="T40" fmla="*/ 2394 w 8366"/>
              <a:gd name="T41" fmla="*/ 5699 h 12800"/>
              <a:gd name="T42" fmla="*/ 2657 w 8366"/>
              <a:gd name="T43" fmla="*/ 5642 h 12800"/>
              <a:gd name="T44" fmla="*/ 2964 w 8366"/>
              <a:gd name="T45" fmla="*/ 5642 h 12800"/>
              <a:gd name="T46" fmla="*/ 6284 w 8366"/>
              <a:gd name="T47" fmla="*/ 5642 h 12800"/>
              <a:gd name="T48" fmla="*/ 6983 w 8366"/>
              <a:gd name="T49" fmla="*/ 6391 h 12800"/>
              <a:gd name="T50" fmla="*/ 6414 w 8366"/>
              <a:gd name="T51" fmla="*/ 6908 h 12800"/>
              <a:gd name="T52" fmla="*/ 2567 w 8366"/>
              <a:gd name="T53" fmla="*/ 1536 h 12800"/>
              <a:gd name="T54" fmla="*/ 1868 w 8366"/>
              <a:gd name="T55" fmla="*/ 787 h 12800"/>
              <a:gd name="T56" fmla="*/ 2682 w 8366"/>
              <a:gd name="T57" fmla="*/ 0 h 12800"/>
              <a:gd name="T58" fmla="*/ 6597 w 8366"/>
              <a:gd name="T59" fmla="*/ 0 h 12800"/>
              <a:gd name="T60" fmla="*/ 7375 w 8366"/>
              <a:gd name="T61" fmla="*/ 345 h 12800"/>
              <a:gd name="T62" fmla="*/ 7632 w 8366"/>
              <a:gd name="T63" fmla="*/ 653 h 12800"/>
              <a:gd name="T64" fmla="*/ 6654 w 8366"/>
              <a:gd name="T65" fmla="*/ 1536 h 12800"/>
              <a:gd name="T66" fmla="*/ 2567 w 8366"/>
              <a:gd name="T67" fmla="*/ 1536 h 12800"/>
              <a:gd name="T68" fmla="*/ 6849 w 8366"/>
              <a:gd name="T69" fmla="*/ 1785 h 12800"/>
              <a:gd name="T70" fmla="*/ 7846 w 8366"/>
              <a:gd name="T71" fmla="*/ 902 h 12800"/>
              <a:gd name="T72" fmla="*/ 8186 w 8366"/>
              <a:gd name="T73" fmla="*/ 1286 h 12800"/>
              <a:gd name="T74" fmla="*/ 8325 w 8366"/>
              <a:gd name="T75" fmla="*/ 1554 h 12800"/>
              <a:gd name="T76" fmla="*/ 8359 w 8366"/>
              <a:gd name="T77" fmla="*/ 1727 h 12800"/>
              <a:gd name="T78" fmla="*/ 8355 w 8366"/>
              <a:gd name="T79" fmla="*/ 2111 h 12800"/>
              <a:gd name="T80" fmla="*/ 8085 w 8366"/>
              <a:gd name="T81" fmla="*/ 4951 h 12800"/>
              <a:gd name="T82" fmla="*/ 7746 w 8366"/>
              <a:gd name="T83" fmla="*/ 5680 h 12800"/>
              <a:gd name="T84" fmla="*/ 7214 w 8366"/>
              <a:gd name="T85" fmla="*/ 6179 h 12800"/>
              <a:gd name="T86" fmla="*/ 6517 w 8366"/>
              <a:gd name="T87" fmla="*/ 5450 h 12800"/>
              <a:gd name="T88" fmla="*/ 6849 w 8366"/>
              <a:gd name="T89" fmla="*/ 178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366" h="12800">
                <a:moveTo>
                  <a:pt x="1655" y="11072"/>
                </a:moveTo>
                <a:lnTo>
                  <a:pt x="0" y="12551"/>
                </a:lnTo>
                <a:lnTo>
                  <a:pt x="406" y="7983"/>
                </a:lnTo>
                <a:cubicBezTo>
                  <a:pt x="415" y="7868"/>
                  <a:pt x="425" y="7753"/>
                  <a:pt x="454" y="7657"/>
                </a:cubicBezTo>
                <a:cubicBezTo>
                  <a:pt x="485" y="7561"/>
                  <a:pt x="516" y="7484"/>
                  <a:pt x="569" y="7426"/>
                </a:cubicBezTo>
                <a:cubicBezTo>
                  <a:pt x="569" y="7426"/>
                  <a:pt x="676" y="7330"/>
                  <a:pt x="852" y="7157"/>
                </a:cubicBezTo>
                <a:lnTo>
                  <a:pt x="1365" y="6659"/>
                </a:lnTo>
                <a:lnTo>
                  <a:pt x="1999" y="7330"/>
                </a:lnTo>
                <a:lnTo>
                  <a:pt x="1655" y="11072"/>
                </a:lnTo>
                <a:close/>
                <a:moveTo>
                  <a:pt x="5989" y="11264"/>
                </a:moveTo>
                <a:lnTo>
                  <a:pt x="6690" y="12032"/>
                </a:lnTo>
                <a:lnTo>
                  <a:pt x="5855" y="12800"/>
                </a:lnTo>
                <a:lnTo>
                  <a:pt x="213" y="12800"/>
                </a:lnTo>
                <a:lnTo>
                  <a:pt x="1940" y="11264"/>
                </a:lnTo>
                <a:lnTo>
                  <a:pt x="5989" y="11264"/>
                </a:lnTo>
                <a:close/>
                <a:moveTo>
                  <a:pt x="6414" y="6908"/>
                </a:moveTo>
                <a:cubicBezTo>
                  <a:pt x="6202" y="7119"/>
                  <a:pt x="6034" y="7177"/>
                  <a:pt x="5593" y="7177"/>
                </a:cubicBezTo>
                <a:lnTo>
                  <a:pt x="2293" y="7177"/>
                </a:lnTo>
                <a:lnTo>
                  <a:pt x="1594" y="6429"/>
                </a:lnTo>
                <a:lnTo>
                  <a:pt x="2140" y="5872"/>
                </a:lnTo>
                <a:cubicBezTo>
                  <a:pt x="2211" y="5796"/>
                  <a:pt x="2301" y="5738"/>
                  <a:pt x="2394" y="5699"/>
                </a:cubicBezTo>
                <a:cubicBezTo>
                  <a:pt x="2486" y="5661"/>
                  <a:pt x="2561" y="5642"/>
                  <a:pt x="2657" y="5642"/>
                </a:cubicBezTo>
                <a:lnTo>
                  <a:pt x="2964" y="5642"/>
                </a:lnTo>
                <a:lnTo>
                  <a:pt x="6284" y="5642"/>
                </a:lnTo>
                <a:lnTo>
                  <a:pt x="6983" y="6391"/>
                </a:lnTo>
                <a:lnTo>
                  <a:pt x="6414" y="6908"/>
                </a:lnTo>
                <a:close/>
                <a:moveTo>
                  <a:pt x="2567" y="1536"/>
                </a:moveTo>
                <a:lnTo>
                  <a:pt x="1868" y="787"/>
                </a:lnTo>
                <a:lnTo>
                  <a:pt x="2682" y="0"/>
                </a:lnTo>
                <a:lnTo>
                  <a:pt x="6597" y="0"/>
                </a:lnTo>
                <a:cubicBezTo>
                  <a:pt x="6980" y="0"/>
                  <a:pt x="7161" y="96"/>
                  <a:pt x="7375" y="345"/>
                </a:cubicBezTo>
                <a:lnTo>
                  <a:pt x="7632" y="653"/>
                </a:lnTo>
                <a:lnTo>
                  <a:pt x="6654" y="1536"/>
                </a:lnTo>
                <a:lnTo>
                  <a:pt x="2567" y="1536"/>
                </a:lnTo>
                <a:close/>
                <a:moveTo>
                  <a:pt x="6849" y="1785"/>
                </a:moveTo>
                <a:lnTo>
                  <a:pt x="7846" y="902"/>
                </a:lnTo>
                <a:lnTo>
                  <a:pt x="8186" y="1286"/>
                </a:lnTo>
                <a:cubicBezTo>
                  <a:pt x="8228" y="1324"/>
                  <a:pt x="8275" y="1420"/>
                  <a:pt x="8325" y="1554"/>
                </a:cubicBezTo>
                <a:cubicBezTo>
                  <a:pt x="8349" y="1612"/>
                  <a:pt x="8355" y="1670"/>
                  <a:pt x="8359" y="1727"/>
                </a:cubicBezTo>
                <a:cubicBezTo>
                  <a:pt x="8366" y="1804"/>
                  <a:pt x="8359" y="1938"/>
                  <a:pt x="8355" y="2111"/>
                </a:cubicBezTo>
                <a:lnTo>
                  <a:pt x="8085" y="4951"/>
                </a:lnTo>
                <a:cubicBezTo>
                  <a:pt x="8057" y="5297"/>
                  <a:pt x="7993" y="5431"/>
                  <a:pt x="7746" y="5680"/>
                </a:cubicBezTo>
                <a:lnTo>
                  <a:pt x="7214" y="6179"/>
                </a:lnTo>
                <a:lnTo>
                  <a:pt x="6517" y="5450"/>
                </a:lnTo>
                <a:lnTo>
                  <a:pt x="6849" y="178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111570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A59519EA-0B30-4FCF-90AC-96A68036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/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EE60153-C6DD-4411-934C-0B347894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5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32EEEAC-281F-467E-AE14-713611AAB4F8}"/>
              </a:ext>
            </a:extLst>
          </p:cNvPr>
          <p:cNvSpPr txBox="1"/>
          <p:nvPr/>
        </p:nvSpPr>
        <p:spPr>
          <a:xfrm>
            <a:off x="5454935" y="2565400"/>
            <a:ext cx="3740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BDDAA7F-8C5B-4879-84FC-A753DC444646}"/>
              </a:ext>
            </a:extLst>
          </p:cNvPr>
          <p:cNvSpPr txBox="1"/>
          <p:nvPr/>
        </p:nvSpPr>
        <p:spPr>
          <a:xfrm>
            <a:off x="5454934" y="3429000"/>
            <a:ext cx="3740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介绍一些内容 </a:t>
            </a:r>
            <a:r>
              <a:rPr lang="en-US" altLang="zh-CN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new enantioselective routes to compounds related to ketamine that might exhibit more selective and potent activity</a:t>
            </a:r>
          </a:p>
          <a:p>
            <a:pPr algn="dist"/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circle-doodle_67622">
            <a:extLst>
              <a:ext uri="{FF2B5EF4-FFF2-40B4-BE49-F238E27FC236}">
                <a16:creationId xmlns:a16="http://schemas.microsoft.com/office/drawing/2014/main" id="{A1092B52-B469-45B6-88A4-BA5BB6CD0C82}"/>
              </a:ext>
            </a:extLst>
          </p:cNvPr>
          <p:cNvSpPr/>
          <p:nvPr/>
        </p:nvSpPr>
        <p:spPr>
          <a:xfrm>
            <a:off x="3160787" y="1466512"/>
            <a:ext cx="1339907" cy="2267626"/>
          </a:xfrm>
          <a:custGeom>
            <a:avLst/>
            <a:gdLst>
              <a:gd name="T0" fmla="*/ 4959 w 7564"/>
              <a:gd name="T1" fmla="*/ 11264 h 12800"/>
              <a:gd name="T2" fmla="*/ 5746 w 7564"/>
              <a:gd name="T3" fmla="*/ 12147 h 12800"/>
              <a:gd name="T4" fmla="*/ 5338 w 7564"/>
              <a:gd name="T5" fmla="*/ 12531 h 12800"/>
              <a:gd name="T6" fmla="*/ 4441 w 7564"/>
              <a:gd name="T7" fmla="*/ 12800 h 12800"/>
              <a:gd name="T8" fmla="*/ 699 w 7564"/>
              <a:gd name="T9" fmla="*/ 12800 h 12800"/>
              <a:gd name="T10" fmla="*/ 0 w 7564"/>
              <a:gd name="T11" fmla="*/ 12052 h 12800"/>
              <a:gd name="T12" fmla="*/ 967 w 7564"/>
              <a:gd name="T13" fmla="*/ 11264 h 12800"/>
              <a:gd name="T14" fmla="*/ 4959 w 7564"/>
              <a:gd name="T15" fmla="*/ 11264 h 12800"/>
              <a:gd name="T16" fmla="*/ 5446 w 7564"/>
              <a:gd name="T17" fmla="*/ 5642 h 12800"/>
              <a:gd name="T18" fmla="*/ 6183 w 7564"/>
              <a:gd name="T19" fmla="*/ 6391 h 12800"/>
              <a:gd name="T20" fmla="*/ 5311 w 7564"/>
              <a:gd name="T21" fmla="*/ 7177 h 12800"/>
              <a:gd name="T22" fmla="*/ 1339 w 7564"/>
              <a:gd name="T23" fmla="*/ 7177 h 12800"/>
              <a:gd name="T24" fmla="*/ 579 w 7564"/>
              <a:gd name="T25" fmla="*/ 6390 h 12800"/>
              <a:gd name="T26" fmla="*/ 1473 w 7564"/>
              <a:gd name="T27" fmla="*/ 5641 h 12800"/>
              <a:gd name="T28" fmla="*/ 5446 w 7564"/>
              <a:gd name="T29" fmla="*/ 5641 h 12800"/>
              <a:gd name="T30" fmla="*/ 5446 w 7564"/>
              <a:gd name="T31" fmla="*/ 5642 h 12800"/>
              <a:gd name="T32" fmla="*/ 1824 w 7564"/>
              <a:gd name="T33" fmla="*/ 1536 h 12800"/>
              <a:gd name="T34" fmla="*/ 1106 w 7564"/>
              <a:gd name="T35" fmla="*/ 787 h 12800"/>
              <a:gd name="T36" fmla="*/ 1958 w 7564"/>
              <a:gd name="T37" fmla="*/ 0 h 12800"/>
              <a:gd name="T38" fmla="*/ 5739 w 7564"/>
              <a:gd name="T39" fmla="*/ 0 h 12800"/>
              <a:gd name="T40" fmla="*/ 6067 w 7564"/>
              <a:gd name="T41" fmla="*/ 19 h 12800"/>
              <a:gd name="T42" fmla="*/ 6577 w 7564"/>
              <a:gd name="T43" fmla="*/ 365 h 12800"/>
              <a:gd name="T44" fmla="*/ 6834 w 7564"/>
              <a:gd name="T45" fmla="*/ 672 h 12800"/>
              <a:gd name="T46" fmla="*/ 5816 w 7564"/>
              <a:gd name="T47" fmla="*/ 1536 h 12800"/>
              <a:gd name="T48" fmla="*/ 1824 w 7564"/>
              <a:gd name="T49" fmla="*/ 1536 h 12800"/>
              <a:gd name="T50" fmla="*/ 5542 w 7564"/>
              <a:gd name="T51" fmla="*/ 7407 h 12800"/>
              <a:gd name="T52" fmla="*/ 6412 w 7564"/>
              <a:gd name="T53" fmla="*/ 6601 h 12800"/>
              <a:gd name="T54" fmla="*/ 6750 w 7564"/>
              <a:gd name="T55" fmla="*/ 6946 h 12800"/>
              <a:gd name="T56" fmla="*/ 7031 w 7564"/>
              <a:gd name="T57" fmla="*/ 7522 h 12800"/>
              <a:gd name="T58" fmla="*/ 7036 w 7564"/>
              <a:gd name="T59" fmla="*/ 7810 h 12800"/>
              <a:gd name="T60" fmla="*/ 6761 w 7564"/>
              <a:gd name="T61" fmla="*/ 10804 h 12800"/>
              <a:gd name="T62" fmla="*/ 6385 w 7564"/>
              <a:gd name="T63" fmla="*/ 11553 h 12800"/>
              <a:gd name="T64" fmla="*/ 5939 w 7564"/>
              <a:gd name="T65" fmla="*/ 11936 h 12800"/>
              <a:gd name="T66" fmla="*/ 5215 w 7564"/>
              <a:gd name="T67" fmla="*/ 11111 h 12800"/>
              <a:gd name="T68" fmla="*/ 5542 w 7564"/>
              <a:gd name="T69" fmla="*/ 7407 h 12800"/>
              <a:gd name="T70" fmla="*/ 6045 w 7564"/>
              <a:gd name="T71" fmla="*/ 1746 h 12800"/>
              <a:gd name="T72" fmla="*/ 7046 w 7564"/>
              <a:gd name="T73" fmla="*/ 902 h 12800"/>
              <a:gd name="T74" fmla="*/ 7299 w 7564"/>
              <a:gd name="T75" fmla="*/ 1170 h 12800"/>
              <a:gd name="T76" fmla="*/ 7558 w 7564"/>
              <a:gd name="T77" fmla="*/ 1708 h 12800"/>
              <a:gd name="T78" fmla="*/ 7538 w 7564"/>
              <a:gd name="T79" fmla="*/ 2149 h 12800"/>
              <a:gd name="T80" fmla="*/ 7283 w 7564"/>
              <a:gd name="T81" fmla="*/ 4932 h 12800"/>
              <a:gd name="T82" fmla="*/ 6981 w 7564"/>
              <a:gd name="T83" fmla="*/ 5642 h 12800"/>
              <a:gd name="T84" fmla="*/ 6414 w 7564"/>
              <a:gd name="T85" fmla="*/ 6179 h 12800"/>
              <a:gd name="T86" fmla="*/ 5697 w 7564"/>
              <a:gd name="T87" fmla="*/ 5449 h 12800"/>
              <a:gd name="T88" fmla="*/ 6045 w 7564"/>
              <a:gd name="T89" fmla="*/ 1746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7564" h="12800">
                <a:moveTo>
                  <a:pt x="4959" y="11264"/>
                </a:moveTo>
                <a:lnTo>
                  <a:pt x="5746" y="12147"/>
                </a:lnTo>
                <a:lnTo>
                  <a:pt x="5338" y="12531"/>
                </a:lnTo>
                <a:cubicBezTo>
                  <a:pt x="5125" y="12722"/>
                  <a:pt x="4882" y="12800"/>
                  <a:pt x="4441" y="12800"/>
                </a:cubicBezTo>
                <a:lnTo>
                  <a:pt x="699" y="12800"/>
                </a:lnTo>
                <a:lnTo>
                  <a:pt x="0" y="12052"/>
                </a:lnTo>
                <a:lnTo>
                  <a:pt x="967" y="11264"/>
                </a:lnTo>
                <a:lnTo>
                  <a:pt x="4959" y="11264"/>
                </a:lnTo>
                <a:close/>
                <a:moveTo>
                  <a:pt x="5446" y="5642"/>
                </a:moveTo>
                <a:lnTo>
                  <a:pt x="6183" y="6391"/>
                </a:lnTo>
                <a:lnTo>
                  <a:pt x="5311" y="7177"/>
                </a:lnTo>
                <a:lnTo>
                  <a:pt x="1339" y="7177"/>
                </a:lnTo>
                <a:lnTo>
                  <a:pt x="579" y="6390"/>
                </a:lnTo>
                <a:lnTo>
                  <a:pt x="1473" y="5641"/>
                </a:lnTo>
                <a:lnTo>
                  <a:pt x="5446" y="5641"/>
                </a:lnTo>
                <a:lnTo>
                  <a:pt x="5446" y="5642"/>
                </a:lnTo>
                <a:close/>
                <a:moveTo>
                  <a:pt x="1824" y="1536"/>
                </a:moveTo>
                <a:lnTo>
                  <a:pt x="1106" y="787"/>
                </a:lnTo>
                <a:lnTo>
                  <a:pt x="1958" y="0"/>
                </a:lnTo>
                <a:lnTo>
                  <a:pt x="5739" y="0"/>
                </a:lnTo>
                <a:cubicBezTo>
                  <a:pt x="5912" y="0"/>
                  <a:pt x="6028" y="19"/>
                  <a:pt x="6067" y="19"/>
                </a:cubicBezTo>
                <a:cubicBezTo>
                  <a:pt x="6203" y="38"/>
                  <a:pt x="6407" y="172"/>
                  <a:pt x="6577" y="365"/>
                </a:cubicBezTo>
                <a:lnTo>
                  <a:pt x="6834" y="672"/>
                </a:lnTo>
                <a:lnTo>
                  <a:pt x="5816" y="1536"/>
                </a:lnTo>
                <a:lnTo>
                  <a:pt x="1824" y="1536"/>
                </a:lnTo>
                <a:close/>
                <a:moveTo>
                  <a:pt x="5542" y="7407"/>
                </a:moveTo>
                <a:lnTo>
                  <a:pt x="6412" y="6601"/>
                </a:lnTo>
                <a:lnTo>
                  <a:pt x="6750" y="6946"/>
                </a:lnTo>
                <a:cubicBezTo>
                  <a:pt x="6941" y="7157"/>
                  <a:pt x="7012" y="7311"/>
                  <a:pt x="7031" y="7522"/>
                </a:cubicBezTo>
                <a:cubicBezTo>
                  <a:pt x="7039" y="7618"/>
                  <a:pt x="7048" y="7714"/>
                  <a:pt x="7036" y="7810"/>
                </a:cubicBezTo>
                <a:lnTo>
                  <a:pt x="6761" y="10804"/>
                </a:lnTo>
                <a:cubicBezTo>
                  <a:pt x="6734" y="11149"/>
                  <a:pt x="6652" y="11303"/>
                  <a:pt x="6385" y="11553"/>
                </a:cubicBezTo>
                <a:lnTo>
                  <a:pt x="5939" y="11936"/>
                </a:lnTo>
                <a:lnTo>
                  <a:pt x="5215" y="11111"/>
                </a:lnTo>
                <a:lnTo>
                  <a:pt x="5542" y="7407"/>
                </a:lnTo>
                <a:close/>
                <a:moveTo>
                  <a:pt x="6045" y="1746"/>
                </a:moveTo>
                <a:lnTo>
                  <a:pt x="7046" y="902"/>
                </a:lnTo>
                <a:lnTo>
                  <a:pt x="7299" y="1170"/>
                </a:lnTo>
                <a:cubicBezTo>
                  <a:pt x="7449" y="1343"/>
                  <a:pt x="7541" y="1516"/>
                  <a:pt x="7558" y="1708"/>
                </a:cubicBezTo>
                <a:cubicBezTo>
                  <a:pt x="7564" y="1785"/>
                  <a:pt x="7557" y="1919"/>
                  <a:pt x="7538" y="2149"/>
                </a:cubicBezTo>
                <a:lnTo>
                  <a:pt x="7283" y="4932"/>
                </a:lnTo>
                <a:cubicBezTo>
                  <a:pt x="7258" y="5296"/>
                  <a:pt x="7192" y="5431"/>
                  <a:pt x="6981" y="5642"/>
                </a:cubicBezTo>
                <a:lnTo>
                  <a:pt x="6414" y="6179"/>
                </a:lnTo>
                <a:lnTo>
                  <a:pt x="5697" y="5449"/>
                </a:lnTo>
                <a:lnTo>
                  <a:pt x="6045" y="174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05910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A59519EA-0B30-4FCF-90AC-96A68036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/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EE60153-C6DD-4411-934C-0B347894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32EEEAC-281F-467E-AE14-713611AAB4F8}"/>
              </a:ext>
            </a:extLst>
          </p:cNvPr>
          <p:cNvSpPr txBox="1"/>
          <p:nvPr/>
        </p:nvSpPr>
        <p:spPr>
          <a:xfrm>
            <a:off x="5454935" y="2565400"/>
            <a:ext cx="3740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BDDAA7F-8C5B-4879-84FC-A753DC444646}"/>
              </a:ext>
            </a:extLst>
          </p:cNvPr>
          <p:cNvSpPr txBox="1"/>
          <p:nvPr/>
        </p:nvSpPr>
        <p:spPr>
          <a:xfrm>
            <a:off x="5454934" y="3429000"/>
            <a:ext cx="3740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介绍一些内容 </a:t>
            </a:r>
            <a:r>
              <a:rPr lang="en-US" altLang="zh-CN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new enantioselective routes to compounds related to ketamine that might exhibit more selective and potent activity</a:t>
            </a:r>
          </a:p>
          <a:p>
            <a:pPr algn="dist"/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circle-doodle_67622">
            <a:extLst>
              <a:ext uri="{FF2B5EF4-FFF2-40B4-BE49-F238E27FC236}">
                <a16:creationId xmlns:a16="http://schemas.microsoft.com/office/drawing/2014/main" id="{A1092B52-B469-45B6-88A4-BA5BB6CD0C82}"/>
              </a:ext>
            </a:extLst>
          </p:cNvPr>
          <p:cNvSpPr/>
          <p:nvPr/>
        </p:nvSpPr>
        <p:spPr>
          <a:xfrm>
            <a:off x="3152852" y="1466512"/>
            <a:ext cx="1355777" cy="2267626"/>
          </a:xfrm>
          <a:custGeom>
            <a:avLst/>
            <a:gdLst>
              <a:gd name="T0" fmla="*/ 1474 w 7654"/>
              <a:gd name="T1" fmla="*/ 5477 h 12800"/>
              <a:gd name="T2" fmla="*/ 675 w 7654"/>
              <a:gd name="T3" fmla="*/ 6230 h 12800"/>
              <a:gd name="T4" fmla="*/ 321 w 7654"/>
              <a:gd name="T5" fmla="*/ 5854 h 12800"/>
              <a:gd name="T6" fmla="*/ 6 w 7654"/>
              <a:gd name="T7" fmla="*/ 5270 h 12800"/>
              <a:gd name="T8" fmla="*/ 9 w 7654"/>
              <a:gd name="T9" fmla="*/ 4875 h 12800"/>
              <a:gd name="T10" fmla="*/ 387 w 7654"/>
              <a:gd name="T11" fmla="*/ 790 h 12800"/>
              <a:gd name="T12" fmla="*/ 1221 w 7654"/>
              <a:gd name="T13" fmla="*/ 0 h 12800"/>
              <a:gd name="T14" fmla="*/ 1893 w 7654"/>
              <a:gd name="T15" fmla="*/ 790 h 12800"/>
              <a:gd name="T16" fmla="*/ 1474 w 7654"/>
              <a:gd name="T17" fmla="*/ 5477 h 12800"/>
              <a:gd name="T18" fmla="*/ 5517 w 7654"/>
              <a:gd name="T19" fmla="*/ 5646 h 12800"/>
              <a:gd name="T20" fmla="*/ 6206 w 7654"/>
              <a:gd name="T21" fmla="*/ 6418 h 12800"/>
              <a:gd name="T22" fmla="*/ 5291 w 7654"/>
              <a:gd name="T23" fmla="*/ 7153 h 12800"/>
              <a:gd name="T24" fmla="*/ 2186 w 7654"/>
              <a:gd name="T25" fmla="*/ 7153 h 12800"/>
              <a:gd name="T26" fmla="*/ 1845 w 7654"/>
              <a:gd name="T27" fmla="*/ 7134 h 12800"/>
              <a:gd name="T28" fmla="*/ 1358 w 7654"/>
              <a:gd name="T29" fmla="*/ 6946 h 12800"/>
              <a:gd name="T30" fmla="*/ 881 w 7654"/>
              <a:gd name="T31" fmla="*/ 6438 h 12800"/>
              <a:gd name="T32" fmla="*/ 1734 w 7654"/>
              <a:gd name="T33" fmla="*/ 5647 h 12800"/>
              <a:gd name="T34" fmla="*/ 5517 w 7654"/>
              <a:gd name="T35" fmla="*/ 5647 h 12800"/>
              <a:gd name="T36" fmla="*/ 5517 w 7654"/>
              <a:gd name="T37" fmla="*/ 5646 h 12800"/>
              <a:gd name="T38" fmla="*/ 6661 w 7654"/>
              <a:gd name="T39" fmla="*/ 12047 h 12800"/>
              <a:gd name="T40" fmla="*/ 5842 w 7654"/>
              <a:gd name="T41" fmla="*/ 12800 h 12800"/>
              <a:gd name="T42" fmla="*/ 5155 w 7654"/>
              <a:gd name="T43" fmla="*/ 12047 h 12800"/>
              <a:gd name="T44" fmla="*/ 5574 w 7654"/>
              <a:gd name="T45" fmla="*/ 7378 h 12800"/>
              <a:gd name="T46" fmla="*/ 6378 w 7654"/>
              <a:gd name="T47" fmla="*/ 6663 h 12800"/>
              <a:gd name="T48" fmla="*/ 7080 w 7654"/>
              <a:gd name="T49" fmla="*/ 7378 h 12800"/>
              <a:gd name="T50" fmla="*/ 6661 w 7654"/>
              <a:gd name="T51" fmla="*/ 12047 h 12800"/>
              <a:gd name="T52" fmla="*/ 7234 w 7654"/>
              <a:gd name="T53" fmla="*/ 5477 h 12800"/>
              <a:gd name="T54" fmla="*/ 6415 w 7654"/>
              <a:gd name="T55" fmla="*/ 6230 h 12800"/>
              <a:gd name="T56" fmla="*/ 5746 w 7654"/>
              <a:gd name="T57" fmla="*/ 5458 h 12800"/>
              <a:gd name="T58" fmla="*/ 6148 w 7654"/>
              <a:gd name="T59" fmla="*/ 809 h 12800"/>
              <a:gd name="T60" fmla="*/ 6981 w 7654"/>
              <a:gd name="T61" fmla="*/ 0 h 12800"/>
              <a:gd name="T62" fmla="*/ 7654 w 7654"/>
              <a:gd name="T63" fmla="*/ 809 h 12800"/>
              <a:gd name="T64" fmla="*/ 7234 w 7654"/>
              <a:gd name="T65" fmla="*/ 5477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654" h="12800">
                <a:moveTo>
                  <a:pt x="1474" y="5477"/>
                </a:moveTo>
                <a:lnTo>
                  <a:pt x="675" y="6230"/>
                </a:lnTo>
                <a:lnTo>
                  <a:pt x="321" y="5854"/>
                </a:lnTo>
                <a:cubicBezTo>
                  <a:pt x="135" y="5666"/>
                  <a:pt x="23" y="5458"/>
                  <a:pt x="6" y="5270"/>
                </a:cubicBezTo>
                <a:cubicBezTo>
                  <a:pt x="0" y="5196"/>
                  <a:pt x="7" y="5063"/>
                  <a:pt x="9" y="4875"/>
                </a:cubicBezTo>
                <a:lnTo>
                  <a:pt x="387" y="790"/>
                </a:lnTo>
                <a:lnTo>
                  <a:pt x="1221" y="0"/>
                </a:lnTo>
                <a:lnTo>
                  <a:pt x="1893" y="790"/>
                </a:lnTo>
                <a:lnTo>
                  <a:pt x="1474" y="5477"/>
                </a:lnTo>
                <a:close/>
                <a:moveTo>
                  <a:pt x="5517" y="5646"/>
                </a:moveTo>
                <a:lnTo>
                  <a:pt x="6206" y="6418"/>
                </a:lnTo>
                <a:lnTo>
                  <a:pt x="5291" y="7153"/>
                </a:lnTo>
                <a:lnTo>
                  <a:pt x="2186" y="7153"/>
                </a:lnTo>
                <a:cubicBezTo>
                  <a:pt x="2016" y="7153"/>
                  <a:pt x="1903" y="7153"/>
                  <a:pt x="1845" y="7134"/>
                </a:cubicBezTo>
                <a:cubicBezTo>
                  <a:pt x="1676" y="7134"/>
                  <a:pt x="1461" y="7040"/>
                  <a:pt x="1358" y="6946"/>
                </a:cubicBezTo>
                <a:lnTo>
                  <a:pt x="881" y="6438"/>
                </a:lnTo>
                <a:lnTo>
                  <a:pt x="1734" y="5647"/>
                </a:lnTo>
                <a:lnTo>
                  <a:pt x="5517" y="5647"/>
                </a:lnTo>
                <a:lnTo>
                  <a:pt x="5517" y="5646"/>
                </a:lnTo>
                <a:close/>
                <a:moveTo>
                  <a:pt x="6661" y="12047"/>
                </a:moveTo>
                <a:lnTo>
                  <a:pt x="5842" y="12800"/>
                </a:lnTo>
                <a:lnTo>
                  <a:pt x="5155" y="12047"/>
                </a:lnTo>
                <a:lnTo>
                  <a:pt x="5574" y="7378"/>
                </a:lnTo>
                <a:lnTo>
                  <a:pt x="6378" y="6663"/>
                </a:lnTo>
                <a:lnTo>
                  <a:pt x="7080" y="7378"/>
                </a:lnTo>
                <a:lnTo>
                  <a:pt x="6661" y="12047"/>
                </a:lnTo>
                <a:close/>
                <a:moveTo>
                  <a:pt x="7234" y="5477"/>
                </a:moveTo>
                <a:lnTo>
                  <a:pt x="6415" y="6230"/>
                </a:lnTo>
                <a:lnTo>
                  <a:pt x="5746" y="5458"/>
                </a:lnTo>
                <a:lnTo>
                  <a:pt x="6148" y="809"/>
                </a:lnTo>
                <a:lnTo>
                  <a:pt x="6981" y="0"/>
                </a:lnTo>
                <a:lnTo>
                  <a:pt x="7654" y="809"/>
                </a:lnTo>
                <a:lnTo>
                  <a:pt x="7234" y="5477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591704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A59519EA-0B30-4FCF-90AC-96A6803602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24187" r="4806" b="19203"/>
          <a:stretch/>
        </p:blipFill>
        <p:spPr>
          <a:xfrm>
            <a:off x="1255916" y="2078592"/>
            <a:ext cx="2915430" cy="2915430"/>
          </a:xfrm>
          <a:prstGeom prst="ellipse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EE60153-C6DD-4411-934C-0B347894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7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32EEEAC-281F-467E-AE14-713611AAB4F8}"/>
              </a:ext>
            </a:extLst>
          </p:cNvPr>
          <p:cNvSpPr txBox="1"/>
          <p:nvPr/>
        </p:nvSpPr>
        <p:spPr>
          <a:xfrm>
            <a:off x="5454935" y="2565400"/>
            <a:ext cx="37404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spc="300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BDDAA7F-8C5B-4879-84FC-A753DC444646}"/>
              </a:ext>
            </a:extLst>
          </p:cNvPr>
          <p:cNvSpPr txBox="1"/>
          <p:nvPr/>
        </p:nvSpPr>
        <p:spPr>
          <a:xfrm>
            <a:off x="5454934" y="3429000"/>
            <a:ext cx="37404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介绍一些内容 </a:t>
            </a:r>
            <a:r>
              <a:rPr lang="en-US" altLang="zh-CN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new enantioselective routes to compounds related to ketamine that might exhibit more selective and potent activity</a:t>
            </a:r>
          </a:p>
          <a:p>
            <a:pPr algn="dist"/>
            <a:endParaRPr lang="zh-CN" altLang="en-US" spc="-15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circle-doodle_67622">
            <a:extLst>
              <a:ext uri="{FF2B5EF4-FFF2-40B4-BE49-F238E27FC236}">
                <a16:creationId xmlns:a16="http://schemas.microsoft.com/office/drawing/2014/main" id="{A1092B52-B469-45B6-88A4-BA5BB6CD0C82}"/>
              </a:ext>
            </a:extLst>
          </p:cNvPr>
          <p:cNvSpPr/>
          <p:nvPr/>
        </p:nvSpPr>
        <p:spPr>
          <a:xfrm>
            <a:off x="3194920" y="1466512"/>
            <a:ext cx="1271642" cy="2267626"/>
          </a:xfrm>
          <a:custGeom>
            <a:avLst/>
            <a:gdLst>
              <a:gd name="T0" fmla="*/ 1497 w 7177"/>
              <a:gd name="T1" fmla="*/ 5449 h 12800"/>
              <a:gd name="T2" fmla="*/ 677 w 7177"/>
              <a:gd name="T3" fmla="*/ 6179 h 12800"/>
              <a:gd name="T4" fmla="*/ 316 w 7177"/>
              <a:gd name="T5" fmla="*/ 5776 h 12800"/>
              <a:gd name="T6" fmla="*/ 15 w 7177"/>
              <a:gd name="T7" fmla="*/ 5182 h 12800"/>
              <a:gd name="T8" fmla="*/ 9 w 7177"/>
              <a:gd name="T9" fmla="*/ 4893 h 12800"/>
              <a:gd name="T10" fmla="*/ 426 w 7177"/>
              <a:gd name="T11" fmla="*/ 230 h 12800"/>
              <a:gd name="T12" fmla="*/ 1823 w 7177"/>
              <a:gd name="T13" fmla="*/ 1727 h 12800"/>
              <a:gd name="T14" fmla="*/ 1497 w 7177"/>
              <a:gd name="T15" fmla="*/ 5449 h 12800"/>
              <a:gd name="T16" fmla="*/ 5037 w 7177"/>
              <a:gd name="T17" fmla="*/ 11264 h 12800"/>
              <a:gd name="T18" fmla="*/ 5844 w 7177"/>
              <a:gd name="T19" fmla="*/ 12147 h 12800"/>
              <a:gd name="T20" fmla="*/ 5453 w 7177"/>
              <a:gd name="T21" fmla="*/ 12512 h 12800"/>
              <a:gd name="T22" fmla="*/ 4576 w 7177"/>
              <a:gd name="T23" fmla="*/ 12800 h 12800"/>
              <a:gd name="T24" fmla="*/ 854 w 7177"/>
              <a:gd name="T25" fmla="*/ 12800 h 12800"/>
              <a:gd name="T26" fmla="*/ 136 w 7177"/>
              <a:gd name="T27" fmla="*/ 12052 h 12800"/>
              <a:gd name="T28" fmla="*/ 988 w 7177"/>
              <a:gd name="T29" fmla="*/ 11264 h 12800"/>
              <a:gd name="T30" fmla="*/ 5037 w 7177"/>
              <a:gd name="T31" fmla="*/ 11264 h 12800"/>
              <a:gd name="T32" fmla="*/ 2132 w 7177"/>
              <a:gd name="T33" fmla="*/ 1536 h 12800"/>
              <a:gd name="T34" fmla="*/ 713 w 7177"/>
              <a:gd name="T35" fmla="*/ 0 h 12800"/>
              <a:gd name="T36" fmla="*/ 6335 w 7177"/>
              <a:gd name="T37" fmla="*/ 0 h 12800"/>
              <a:gd name="T38" fmla="*/ 7057 w 7177"/>
              <a:gd name="T39" fmla="*/ 806 h 12800"/>
              <a:gd name="T40" fmla="*/ 6201 w 7177"/>
              <a:gd name="T41" fmla="*/ 1536 h 12800"/>
              <a:gd name="T42" fmla="*/ 2132 w 7177"/>
              <a:gd name="T43" fmla="*/ 1536 h 12800"/>
              <a:gd name="T44" fmla="*/ 5121 w 7177"/>
              <a:gd name="T45" fmla="*/ 5642 h 12800"/>
              <a:gd name="T46" fmla="*/ 5981 w 7177"/>
              <a:gd name="T47" fmla="*/ 6045 h 12800"/>
              <a:gd name="T48" fmla="*/ 6320 w 7177"/>
              <a:gd name="T49" fmla="*/ 6410 h 12800"/>
              <a:gd name="T50" fmla="*/ 5409 w 7177"/>
              <a:gd name="T51" fmla="*/ 7177 h 12800"/>
              <a:gd name="T52" fmla="*/ 2300 w 7177"/>
              <a:gd name="T53" fmla="*/ 7177 h 12800"/>
              <a:gd name="T54" fmla="*/ 1249 w 7177"/>
              <a:gd name="T55" fmla="*/ 6793 h 12800"/>
              <a:gd name="T56" fmla="*/ 910 w 7177"/>
              <a:gd name="T57" fmla="*/ 6428 h 12800"/>
              <a:gd name="T58" fmla="*/ 1801 w 7177"/>
              <a:gd name="T59" fmla="*/ 5641 h 12800"/>
              <a:gd name="T60" fmla="*/ 5121 w 7177"/>
              <a:gd name="T61" fmla="*/ 5641 h 12800"/>
              <a:gd name="T62" fmla="*/ 5121 w 7177"/>
              <a:gd name="T63" fmla="*/ 5642 h 12800"/>
              <a:gd name="T64" fmla="*/ 5675 w 7177"/>
              <a:gd name="T65" fmla="*/ 7369 h 12800"/>
              <a:gd name="T66" fmla="*/ 6530 w 7177"/>
              <a:gd name="T67" fmla="*/ 6620 h 12800"/>
              <a:gd name="T68" fmla="*/ 6910 w 7177"/>
              <a:gd name="T69" fmla="*/ 7004 h 12800"/>
              <a:gd name="T70" fmla="*/ 7169 w 7177"/>
              <a:gd name="T71" fmla="*/ 7561 h 12800"/>
              <a:gd name="T72" fmla="*/ 7168 w 7177"/>
              <a:gd name="T73" fmla="*/ 7983 h 12800"/>
              <a:gd name="T74" fmla="*/ 6934 w 7177"/>
              <a:gd name="T75" fmla="*/ 10573 h 12800"/>
              <a:gd name="T76" fmla="*/ 6608 w 7177"/>
              <a:gd name="T77" fmla="*/ 11456 h 12800"/>
              <a:gd name="T78" fmla="*/ 6074 w 7177"/>
              <a:gd name="T79" fmla="*/ 11936 h 12800"/>
              <a:gd name="T80" fmla="*/ 5351 w 7177"/>
              <a:gd name="T81" fmla="*/ 11130 h 12800"/>
              <a:gd name="T82" fmla="*/ 5675 w 7177"/>
              <a:gd name="T83" fmla="*/ 7369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7177" h="12800">
                <a:moveTo>
                  <a:pt x="1497" y="5449"/>
                </a:moveTo>
                <a:lnTo>
                  <a:pt x="677" y="6179"/>
                </a:lnTo>
                <a:lnTo>
                  <a:pt x="316" y="5776"/>
                </a:lnTo>
                <a:cubicBezTo>
                  <a:pt x="126" y="5584"/>
                  <a:pt x="33" y="5392"/>
                  <a:pt x="15" y="5182"/>
                </a:cubicBezTo>
                <a:cubicBezTo>
                  <a:pt x="8" y="5105"/>
                  <a:pt x="0" y="5009"/>
                  <a:pt x="9" y="4893"/>
                </a:cubicBezTo>
                <a:lnTo>
                  <a:pt x="426" y="230"/>
                </a:lnTo>
                <a:lnTo>
                  <a:pt x="1823" y="1727"/>
                </a:lnTo>
                <a:lnTo>
                  <a:pt x="1497" y="5449"/>
                </a:lnTo>
                <a:close/>
                <a:moveTo>
                  <a:pt x="5037" y="11264"/>
                </a:moveTo>
                <a:lnTo>
                  <a:pt x="5844" y="12147"/>
                </a:lnTo>
                <a:lnTo>
                  <a:pt x="5453" y="12512"/>
                </a:lnTo>
                <a:cubicBezTo>
                  <a:pt x="5224" y="12742"/>
                  <a:pt x="5018" y="12800"/>
                  <a:pt x="4576" y="12800"/>
                </a:cubicBezTo>
                <a:lnTo>
                  <a:pt x="854" y="12800"/>
                </a:lnTo>
                <a:lnTo>
                  <a:pt x="136" y="12052"/>
                </a:lnTo>
                <a:lnTo>
                  <a:pt x="988" y="11264"/>
                </a:lnTo>
                <a:lnTo>
                  <a:pt x="5037" y="11264"/>
                </a:lnTo>
                <a:close/>
                <a:moveTo>
                  <a:pt x="2132" y="1536"/>
                </a:moveTo>
                <a:lnTo>
                  <a:pt x="713" y="0"/>
                </a:lnTo>
                <a:lnTo>
                  <a:pt x="6335" y="0"/>
                </a:lnTo>
                <a:lnTo>
                  <a:pt x="7057" y="806"/>
                </a:lnTo>
                <a:lnTo>
                  <a:pt x="6201" y="1536"/>
                </a:lnTo>
                <a:lnTo>
                  <a:pt x="2132" y="1536"/>
                </a:lnTo>
                <a:close/>
                <a:moveTo>
                  <a:pt x="5121" y="5642"/>
                </a:moveTo>
                <a:cubicBezTo>
                  <a:pt x="5582" y="5642"/>
                  <a:pt x="5643" y="5680"/>
                  <a:pt x="5981" y="6045"/>
                </a:cubicBezTo>
                <a:lnTo>
                  <a:pt x="6320" y="6410"/>
                </a:lnTo>
                <a:lnTo>
                  <a:pt x="5409" y="7177"/>
                </a:lnTo>
                <a:lnTo>
                  <a:pt x="2300" y="7177"/>
                </a:lnTo>
                <a:cubicBezTo>
                  <a:pt x="1705" y="7177"/>
                  <a:pt x="1566" y="7119"/>
                  <a:pt x="1249" y="6793"/>
                </a:cubicBezTo>
                <a:lnTo>
                  <a:pt x="910" y="6428"/>
                </a:lnTo>
                <a:lnTo>
                  <a:pt x="1801" y="5641"/>
                </a:lnTo>
                <a:lnTo>
                  <a:pt x="5121" y="5641"/>
                </a:lnTo>
                <a:lnTo>
                  <a:pt x="5121" y="5642"/>
                </a:lnTo>
                <a:close/>
                <a:moveTo>
                  <a:pt x="5675" y="7369"/>
                </a:moveTo>
                <a:lnTo>
                  <a:pt x="6530" y="6620"/>
                </a:lnTo>
                <a:lnTo>
                  <a:pt x="6910" y="7004"/>
                </a:lnTo>
                <a:cubicBezTo>
                  <a:pt x="7057" y="7157"/>
                  <a:pt x="7154" y="7388"/>
                  <a:pt x="7169" y="7561"/>
                </a:cubicBezTo>
                <a:cubicBezTo>
                  <a:pt x="7177" y="7656"/>
                  <a:pt x="7172" y="7810"/>
                  <a:pt x="7168" y="7983"/>
                </a:cubicBezTo>
                <a:lnTo>
                  <a:pt x="6934" y="10573"/>
                </a:lnTo>
                <a:cubicBezTo>
                  <a:pt x="6897" y="11034"/>
                  <a:pt x="6786" y="11303"/>
                  <a:pt x="6608" y="11456"/>
                </a:cubicBezTo>
                <a:lnTo>
                  <a:pt x="6074" y="11936"/>
                </a:lnTo>
                <a:lnTo>
                  <a:pt x="5351" y="11130"/>
                </a:lnTo>
                <a:lnTo>
                  <a:pt x="5675" y="7369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80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421882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8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2FA3EE-D23D-4736-A1F2-628FF2893BAA}"/>
              </a:ext>
            </a:extLst>
          </p:cNvPr>
          <p:cNvSpPr/>
          <p:nvPr/>
        </p:nvSpPr>
        <p:spPr>
          <a:xfrm>
            <a:off x="1160063" y="1552060"/>
            <a:ext cx="466512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1B97B0B-20B7-401C-88CC-54345303D745}"/>
              </a:ext>
            </a:extLst>
          </p:cNvPr>
          <p:cNvSpPr/>
          <p:nvPr/>
        </p:nvSpPr>
        <p:spPr>
          <a:xfrm>
            <a:off x="6379251" y="3919081"/>
            <a:ext cx="466511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6C0D1BE-FB17-4139-A65E-B62CE451E2CC}"/>
              </a:ext>
            </a:extLst>
          </p:cNvPr>
          <p:cNvGrpSpPr/>
          <p:nvPr/>
        </p:nvGrpSpPr>
        <p:grpSpPr>
          <a:xfrm>
            <a:off x="847350" y="1610813"/>
            <a:ext cx="88090" cy="1281110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D3B332A-E015-4F5D-B056-E7501B9B63E1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C85322B-64B6-49B2-B21E-ACB17FE510BC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3DE564D-33C1-41B4-94E5-92DFA06CED1A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D466854E-F74E-447C-9285-FB5E420D9072}"/>
              </a:ext>
            </a:extLst>
          </p:cNvPr>
          <p:cNvGrpSpPr/>
          <p:nvPr/>
        </p:nvGrpSpPr>
        <p:grpSpPr>
          <a:xfrm>
            <a:off x="6096000" y="4015962"/>
            <a:ext cx="88090" cy="1281110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ECB50E1A-9096-4B35-BEAC-7603B7680CE0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49480D9-8BD1-4256-B54A-2A4B695533D1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67FD2F28-314A-4511-8BFD-290C99F954E9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5792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D36E9B1-1CF3-44E4-8F41-CA79815D7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54AC7-8B74-4520-B1EE-E45E3D31081A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9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91A5101-0592-4500-83CE-339838C1D21D}"/>
              </a:ext>
            </a:extLst>
          </p:cNvPr>
          <p:cNvSpPr txBox="1"/>
          <p:nvPr/>
        </p:nvSpPr>
        <p:spPr>
          <a:xfrm>
            <a:off x="755969" y="307955"/>
            <a:ext cx="19796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节标题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02FA3EE-D23D-4736-A1F2-628FF2893BAA}"/>
              </a:ext>
            </a:extLst>
          </p:cNvPr>
          <p:cNvSpPr/>
          <p:nvPr/>
        </p:nvSpPr>
        <p:spPr>
          <a:xfrm>
            <a:off x="1143735" y="1552060"/>
            <a:ext cx="102084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缩合：在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100mL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三口反应瓶中加入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12mL(0.20mol)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无水乙醇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2.3g(0.10mol)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钠投入缓慢溶解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待溶解完全后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在搅拌下缓慢滴加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10mL(0.075mol)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草酸二乙酯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加毕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 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再加入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6mL(0.05mol)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邻硝基甲苯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,</a:t>
            </a:r>
            <a:r>
              <a:rPr lang="zh-CN" altLang="en-US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加热回流</a:t>
            </a:r>
            <a:r>
              <a:rPr lang="en-US" altLang="zh-CN" sz="2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30min. 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A6C0D1BE-FB17-4139-A65E-B62CE451E2CC}"/>
              </a:ext>
            </a:extLst>
          </p:cNvPr>
          <p:cNvGrpSpPr/>
          <p:nvPr/>
        </p:nvGrpSpPr>
        <p:grpSpPr>
          <a:xfrm>
            <a:off x="839788" y="1645293"/>
            <a:ext cx="108245" cy="687689"/>
            <a:chOff x="2485793" y="2025877"/>
            <a:chExt cx="339226" cy="2282598"/>
          </a:xfrm>
          <a:solidFill>
            <a:schemeClr val="bg2">
              <a:lumMod val="25000"/>
            </a:schemeClr>
          </a:solidFill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1D3B332A-E015-4F5D-B056-E7501B9B63E1}"/>
                </a:ext>
              </a:extLst>
            </p:cNvPr>
            <p:cNvSpPr/>
            <p:nvPr userDrawn="1"/>
          </p:nvSpPr>
          <p:spPr>
            <a:xfrm>
              <a:off x="2485793" y="2025877"/>
              <a:ext cx="180000" cy="228259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C85322B-64B6-49B2-B21E-ACB17FE510BC}"/>
                </a:ext>
              </a:extLst>
            </p:cNvPr>
            <p:cNvSpPr/>
            <p:nvPr userDrawn="1"/>
          </p:nvSpPr>
          <p:spPr>
            <a:xfrm>
              <a:off x="2613164" y="2025877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B3DE564D-33C1-41B4-94E5-92DFA06CED1A}"/>
                </a:ext>
              </a:extLst>
            </p:cNvPr>
            <p:cNvSpPr/>
            <p:nvPr userDrawn="1"/>
          </p:nvSpPr>
          <p:spPr>
            <a:xfrm>
              <a:off x="2649088" y="4179124"/>
              <a:ext cx="175931" cy="12737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6468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med">
        <p159:morph option="byWord"/>
      </p:transition>
    </mc:Choice>
    <mc:Fallback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5850;#373138;#373139;#373140;#385029;#385030;#385031;#385032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3139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3139;#373140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3139;#373140;#373141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373139;#373140;#373141;#373142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5850;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细">
      <a:majorFont>
        <a:latin typeface="Segoe UI Semilight"/>
        <a:ea typeface="微软雅黑"/>
        <a:cs typeface=""/>
      </a:majorFont>
      <a:minorFont>
        <a:latin typeface="Segoe UI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>
            <a:lumMod val="2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1282</TotalTime>
  <Words>1034</Words>
  <Application>Microsoft Office PowerPoint</Application>
  <PresentationFormat>宽屏</PresentationFormat>
  <Paragraphs>84</Paragraphs>
  <Slides>18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等线</vt:lpstr>
      <vt:lpstr>微软雅黑</vt:lpstr>
      <vt:lpstr>Arial</vt:lpstr>
      <vt:lpstr>Segoe UI Light</vt:lpstr>
      <vt:lpstr>Segoe UI Semilight</vt:lpstr>
      <vt:lpstr>Office 主题​​</vt:lpstr>
      <vt:lpstr>中国科学技术大学 标题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强调</vt:lpstr>
      <vt:lpstr>PowerPoint 演示文稿</vt:lpstr>
      <vt:lpstr>PowerPoint 演示文稿</vt:lpstr>
      <vt:lpstr>感谢！</vt:lpstr>
      <vt:lpstr>全媒体中心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keywords>中国科大</cp:keywords>
  <cp:lastModifiedBy>LuoRH</cp:lastModifiedBy>
  <cp:revision>57</cp:revision>
  <dcterms:created xsi:type="dcterms:W3CDTF">2016-09-29T13:41:00Z</dcterms:created>
  <dcterms:modified xsi:type="dcterms:W3CDTF">2022-02-22T07:22:31Z</dcterms:modified>
  <cp:category>全媒体中心出品</cp:category>
</cp:coreProperties>
</file>

<file path=docProps/thumbnail.jpeg>
</file>